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presProps" Target="presProps.xml"/>
  <Relationship Id="rId59" Type="http://schemas.openxmlformats.org/officeDocument/2006/relationships/viewProps" Target="viewProps.xml"/>
  <Relationship Id="rId6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768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hka 2:1-5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cuna khawa toksäm he, kpyawnga ami to he jah k’äih u lü mthana awmki h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'ngaia Bawipa khankhawngsä mat ami maa ngdüi law lü, Bawipa a hlüngtainak ami ksunga vai law se, aktäa kyükyawki h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hankhawngsä naw, “Ä kyü ua, ng'ngai ua, khyang avana phäha, jekyainaka thangkdaw ka ning jah thak lawki n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uhngawi Davita mlüha küikyan bawi, Bawipa Khritaw, nami hama hmik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n hin nami msingnak vaia kya ve: Hnasen jih am hlawp, sepata einak kawng üng ngjän se nami hmu khai,” a t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ja, khankhawngsä pä he la khankhawngsä cun Pamhnama veia mhlünmtainak ng’äi mcuki h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amhnam cun ak'hlüng säih khankhaw cäpa hlüngtai se,khawmdek khana a jah jenak khyang hea khana ngkhawtnak ve se,” tia, Pamhnam mküimtoki h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hinkba kyaki, khankhawngsä he naw khankhawa ami jah cehtak be la, toksäm he naw, “Atuh Bethlehem khaw cäpa mi cit u lü, Bawipa naw ngthu a jah mtheh pha lawki cun mi va teng vai,” ami t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cit tele u lü, Marih, Josep la, sepata einak kawng üng ngjänkia hnasen ami jah hmu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mi va hmuh khap üng, hnasena mawng khankhawngsä naw a jah mtheh cun aktäa ami py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a Mmi lawa Mawng(Mt 1:18-25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toksäm hea ngthu pyen ngjaki he avan cun, aktäa cäicahki h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 Marih naw, acuna ngthu avan cun ngai lü, a mlung k'uma a tak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ksämke naw, khankhawngsäa a jah mtheha kba, ahmäi hmu u lü ami sima phäha, Pamhnam mhlünmtai mküimto u lü cit beki he.Jesuha Ngming ami Sui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 vun mawihnak vai pat mat aküm käna a nua puk k'um üng am a awm hlan üng khankhawngsä he naw ami suia kba, Jesuha ami sui.Jesuh Temple k’uma ami Cehpüi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Mosia ngthumkhän peta kba, ngcimcaihnak vaia mhmüp a küm law üng, a nu la a pa naw hnasen cun Jerusalema cehpüi ni lü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 kcük kpamica he cun Pamhnama ka vaia jah ngcimcaihsak vai tia Mosia ngthumkhän üng a awma kba, Pamhnama veia pe ni lü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ipa ngthumkhän üng mümca nghngih, am acunüng mümkyap nghngih jah hnim vai ti lü a awma kba ani paw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rusalema Simeon ngming naki khyang mat awmki, acun cun khyangsungpyun, Pamhnam jum lü, Isarel hea küikyanak vai a na ngak'uhki, a khana ngmüimkhya ngcim naw a awmnaka kyak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cun Bawipa Khritaw am a hmuh hama küt üng am thi khai tia ngmüimkhya Ngcim naw ana ksingsaka kyak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hnasen Jesuh, a nu la a pa naw Temple k'uma, thuma kba pawh pet vaia ani lawpüi üng, Simeon cun ngmüimkhya naw ngkhahpüi se Temple k'uma law lü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sangpuxang Awkastan naw Romah khaw avan üng ami ngming ami yuk vaia ngthu a jah pe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ut am hnasen kpawmki naw, Pamhnam mküimto lü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awipa aw, atuh na ngthua kbana m'ya dim’yenak am na cehsak be khaia kya ve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 küikyanak atuh ka mik am hmu veng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avana hmuh vaia na pyan cen: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ca kcea veia na vainak sang hü khai la,na khyang Isarel hea hlüngtainak vai cun,” a ti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acunkba hnasena mawng a pyen cun a nu la a pa naw aktäa ani kyühkhyai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Simeon naw ani cun josenak am kbe lü, a nu Mariha veia, “Ngaia, hina hnasen hin Isarel he üng khyang khawjaha pyehnak vai la küikyanak vaia Mhnam naw a xü ni. Acunüng khyang naw ami pyenei vaia msingnaka mcawna kyaki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yang khawjaha ami ngaihkyunak a ngdangnak vaia, kcim naw namäta mlung pi ning sun khai,” a ti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sahma hmeinu mat Anna ami ti Panuelaha canu, Ashea mjü üngka awmki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um khyüh cei mah lü kum khyetkip la kphyü lawki hmeinu, Pamhnama Temple am ceh ta lü, amhmüp amthan, a ei jeih lü ktaiyü lü, Pamhnam sawkhahk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a ngming yuknak cun Kurenih, Siria üng a bawi kum üng akcük säiha ngming yuknaka kyaki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pi acun la Pamhnama ima law lü, Pamhnama veia jekyainaka ngthu pyen lü, Jerusalema lätnak vai ngak'uheiki hea veia, hnasena mawng cun a jah mtheh.Nazareta ami Nghlat bea Mawng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Bawipa ngthupeta kba Josep la Marih cun ahmäi ani pawh khap üng, animäta khaw Kalile, Nazaret khawa cit beki xawi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nghmaw cun ngbaü law lü, a mlung ngainak kyan law ksetam tam lü, ksingkhyapnak am be law se, Pamhnama m'yeneinak a khana awmki.Anghmaw Jesuh, Temple k'uma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phyawnpawi buhpawhnaka Jesuha nu la a pa akum tä se Jerusalema cit khawiki xawi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 a kum xaleinghngih üng buhpawhnaka, ami thum khawia kba Jerusalema hang citki h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mhmüp ngpäng se, ami nghlat law be üng, kpamica Jesuh cun Jerusalema awmei hütki. Acun, a nu la Josep naw am ani ksing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u la Josep naw Jesuh cun a püi anghmawea veia awmkia ngai ni lü, mhmüp mat ana citki xawi, acunüng ami püi he la ami mjü hea veia ani sui hü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m ani hmu üng, Jerusalema nghlat be ni lü ani sui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mhmüp kthum käna, Temple k'uma saja hea ksunga ngaw lü, ami pyen jah ngai lü, jah kthäh lü awm se ani hmuh be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 ngthu ngjaki he naw, a ksingnak la a jah msangnakea phäha aktäa cäiki h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hyang ami van ami ngming yu khai hea, ami khaw nu phäh phäha citki he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ni va hmuh üng, aktäa cäi ni lü, a nu naw, “Ka capa aw, ivai hinkba na awmki ni? Ngaia na pa la kei cäi ni lü, kani ning sui hüki hin,” a ti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Ivai nani na sui hüki ni? Ka pa ima ka awm khai ti am nani ksingki aw?” ti lü a jah msang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, a jah msangnaka suilam cun am ani ksing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ni hlawnga law be lü, Nazareta law beki, acuia ani mtheh ngai lü awmki. Acunüng a nu naw, avan a mlung k'uma a tak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 cun ngvai lawca lü, ksingkhyapnak am kümbe law ksetam lü, Mhnam la khyang hea mik khamei law ksetam tamki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 pi Davita khui üngka la ksawna akyaa phäha, Kalile khaw Nazaret üngka naw, Judah hne Davita mlüh Bethlehem ami tia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hyu vaia ami mkhyäp Marih a m’yai mah am ani ngming yu khai xawia citki xaw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hlehema ani ve üng Marih cun a canak vaia mhmüp küm law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 ca kcük kpamica a canak, jih am hlawp lü, khin ima am ani ngsut hnga phäha, sepata einak kawng üng a msän.Toksäm he la Khankhawngsä he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2026-07-09T01:30:14Z</dcterms:created>
  <dcterms:modified xsi:type="dcterms:W3CDTF">2026-07-09T01:30:14Z</dcterms:modified>
  <dc:title>Bible.com.au: Luhka 2:1-52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