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Zake naw ngdüi law lü Jesuh üng, “Ngaia, saja aw, ka khawhthem atiteh khuikha m'yenkseki he üng ka jah pe khai, khyanga ka iyaw amdanga ka lawhei üng, kphyüa pungkia ka thung be kha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h naw, “Hin pi Abrahama capa kyase, tuhngawi küikyanak hina khuiim kyawng üng pha law 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yanga Capa hin khyüki he jah sui lü, jah küikyan khaia lawki ni,” a ti.Xüi Nguikcang am Msuimcäpnak(Mt 25:14-3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Jerusalem mlüh peia pha law u se, Pamhnama khaw ngdang law khaia ami ngaiha phäha khyang hea ksunga msuimcäpnak a pyen be tü c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yang kdaw mat, sangpuxanga kyanak ana va yah lü law be khaia athuknaka khawa cit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 a ceh hlan üng a m'ya he xa jah khü lü xüi nguikcang xa jah peki naw, Am ka pha law be ham üng hin am a na bilo u lü, a na pungsak ua,’ a 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khaw khyang avang he naw, am ngja hlü u lü, ‘Hina jah uk vai am ngjahlü ve ung’ ti khaia, ngsä a hnua ami tüi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sangpuxang yah lü a law be üng, a m'ya he xüi tangka a jah pet cun, ami pung sak a ksingnak vaia a jah khü s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akma säih naw law lü, ‘Saja aw, na xüi nguikcang xaa pungsak veng,’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ani naw, ‘m'ya kdaw aw, pawh thei veki; ajawca khana kcangnak vaia na awmkia kyase mlüh xaa bawia ning mcawn veng,’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la Zak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anghngihnak pi law lü, ‘Saja aw, na xüi tangka mhmaa pungsak veng,’ a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ani naw, ‘Nang pi mlüh mhmaa bawia ning mcawn veng,’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kce be tü law lü, ‘Saja aw, na xüi tangka kpyawn am hlawp lü ka khä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yang kyunga na kyakia kyase ka ning kyüheiki; am na tak pi lo lü, am na saw pi na at khawikia kyase’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ani naw, ‘M'ya kse, na pyena kba ka ning mkhyah pe khai. Khyang kyunga kya lü am ka tak pi lo lü am ka saw pi ka at khawiki ti na ksing ü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e ka tangka, ngui taknak im üng pung khaia am na tak ni? Ka law be üng apung maha ka yah be vai sü,’ a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a peia ngdüiki he üng, ‘A xüi tangka yut be u lü xüi tangka xa taki üng pe u,’ a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üng awmki he naw, ‘Saja aw, hin naw xüi tangka xa ta ye se’ ami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ing jah mthehki, taki he üng a taka khana mkhah si u lü am taki he cun ami takca küt pi jah yuh be v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unsepi, na hnengkie, ami sangpuxang vaia am na ngjahlüki he jah lawpüi u lü ka ma jah hnim law ua’ a ti,”  a ti.Jesuh Hlüngtainak am Jerusalema lutki(Mt 21:1-11; Mk 11:1-11; Jn 12:12-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Jerikhoa lut lü a ceh k'um ü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acunkba a pyen law päng üng, Jerusalem daa ami ma a na citki h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lip mcung ami ti, Betphake ja Bethanih mlüh pei a pha law üng, axüisaw he üngka nghngih jah tüi lü,]]></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ani ma ngnam üng va cit ni lü nani va luh la, sanghngaksaü amceca, u naw am a ngcumnak ham, ngphung se nani hmu khai; sut ni lü kaih law 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Ivai nani sutki ni?’ tia, ami ning jah kthäh üng, ‘Bawipanaw, hlüei ve’ nani ti vai,” a t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tüih xawi cit ni lü a jah mtheha kba ani va hmu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anghngaksaü, ani suh k’um üng kamahe naw hmu u lü, “sanghngaksaüca cen ivai nani sutki ni?” ami t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wipa naw, hlüei ve” ani t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ha veia kaih law ni se sanghngaksaüa khana ami jih he jah phah u lü Jesuh ami ngawhsa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cehnak lam üng ami suisak he ami jah ph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üng, Olip mcung üng ju kyumnak ami pha law üng, axüsawa khyang avan naw müncamkse he a jah bilawh ami jah hmuha phäha, jekyainak am angsanga Pamhnam mhlünmtai mküimto u lü,]]></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yang mat Zake ngming naki, ngcawnklawk ngvai awmki; aktäa bawimang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wipa ngming üng lawkia sangpuxang hin Pamhnam naw dawnak pe seh! khankhawa dim’yenak ve lü, Mhnama veia hlüngtainak ve se” tia, Pamhnam mküimtoki h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üng, khyanga ksunga Pharise avang he naw, “Saja aw, na xüisaw he am khihkheh khai hea jah mtheha,” ami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üng Jesuh naw, “Ka ning jah mthehki, hin he ami ngdüm üng lunge ngpyang law khai he,” ti lü a jah msang.Jesuh naw Jerusalem a Kyahe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üng, Jerusalem a pha law hlü üng Jerusalem hmu lü,]]></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uhngawi üng dim’yenaka phäh hlüki hin na ksinga ta daw khai sü! Cunsepi atuh am hmu thei veki,” ti lü kyapk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a ye he naw ning kcung u lü, ning kham u lü, ning küp u lü, ami ning kcungnaka kcün pha law kha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ing küikyan khaia Mhnama kcün am na ksingeia phäha na khyang he mah maha ning kpyeh u lü, lung matca hman pi na khana ä ngtaih khaia pawhnaka kcün pha law khai,” a ti.Jesuh Temple üng Citki(Mt 21:12-17; Mk 11:15-19; Jn 2:13-22)]]></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cunüng, Jesuh Temple k’uma va lutki naw, iyaw jah jawituki he jah ktäm lü,]]></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im ktaiyünaka ima kya khai tia ng’yuki, nangmi naw m'yukei hea ima pawh ve uki,” a t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h naw amhmüp tä se Temple k’uma jah mtheiki. Acunüng, ktaiyü ngvai he, thum ksing he la, ngnam üngka ngvai he naw ami mkhyüh vaia ami bü.]]></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Jesuh hin khyang ia mäih ni ti, hmu hlü teki, khyang hea daa phäh la, amäta tawia phäha, am hmu thei lü awmk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Cunsepi, khyang he naw a ngthu pyen naküt cun am ceh hlü taki hea kyase ikba ami pawh vai am ksing 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Jesuha lawnak vaia lam üng a na dawng lü, hmu khaia thingpama kai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h naw, acun a pha law üng, han teng lü, a veia, “Zake, angxita kyum law; tuhngawi na ima ka kai khaia kya ve,”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Zake cun, angxita kyum law be lü, Jesuh jekyainak am a khin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 hmu u lü khyang van naw, “Khyangka veia kai khaia lut ve,” tia, ami mkatei.]]></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2026-05-26T21:56:29Z</dcterms:created>
  <dcterms:modified xsi:type="dcterms:W3CDTF">2026-05-26T21:56:29Z</dcterms:modified>
  <dc:title>Bible.com.au: Luhka 19:1-48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