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8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18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ing jah mthehki, akdawa amimia phäh ngthu jah mkhya pe khai. Cunsepi khyanga Capa khawmdek khana a law be üng jumnak hmuh khai aw?” a ti.Pharise la Ngcawnklawka ani Ktaiyünak am Msuimcäpnak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cingcai säikia ngaikyu lü, khyang he jah hmumsit khawiki he pharise hea veia hina msuimcäpnak a pye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nghngih, Temple na, ktaiyü khaia citki xawi; mat cun Pharisea kya lü, mat cun ngcawnklawka kya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harise cun ngdüi lü, amät däng hinkba ktaiyüki; ‘Pamhnam aw, khyang kce hleihlakkie, am cingcäiki he la, hüipawmki hea kba am ka kya la, hina ngcawnklawka kba pi am ka kyaa phäha na khana jekyai ve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hmüp khyüh üng nghngih vei buh jeih lü, ka ktaiyü khawiki, ka tak avan xa üng mat ka pe khawiki,’ a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cawnklawk cun a thuknak üngka naw ngdüi lü, khana pi ä hang mdei ngawn lü, ‘Pamhnam aw, kei khyangka ni, na m'yeneia,’ ti lü, a mkyang kbei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ing jah mthehki, Pharise am ni lü ngcawnklawk cun mhlätnak am ima cit beki. Amimät ak'hlünga ngai kyuki he cun hnem u lü, akhnema awmki he jah mhlünmtaia kya khai,” a ti.Jesuh naw Hnasen he üng Josenak am a jah Kbe(Mt 19:13-15; Mk 10:13-16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naw Jesuha veia, ami ca he ami khana a kut a mtaih vaia jah lawpüi u se, axüisaw he naw hmu ü lü, ami jah na ksen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Jesuh naw jah khüki naw, “Anghmawca he ka veia law u se, ä jah mah u; Pamhnama khaw cun hina mäihea ham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upi, Pamhnama khaw hnasenca kba am dokhameiki cun, acuia am lut khai ni,”  a ti.Bawimangpa mata Mawng(Mt 19:16-30; Mk 10:17-31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meinu la Ngthumkhyaki am Msuimcäp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udah hea ngvaipa mat naw Jesuh üng, “Saja kdaw aw, anglät xünnak ka yahnak thei vaia i ka pawh khai?” ti lü, a kthä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, “Ivai akdaw, na na ti naki ni? Mhnam dänga thea u am d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thupet he cun na jah ksingki, ‘Khyanga khyuca ä na katnak vai, khyang ä na hnim vai, ä na m'yuk vai, hleihlaknak am khyang ä na kpuk vai, na nu la na pa na jah mhlünmtai vai,’ tie cen,” a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a khyang naw, “Acun he cun ka nghmawca üng tün lü ka jah läk päng ni,”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ngja lü, “Atuh mat na pawh vai ve ham ve, na tak avan jawi lü, m'yenkseki he üng jah yeta, acunüng khankhawa khawh na ta khai; acun käna law lü, na läk lawa,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 naw ngja lü, aktäa, bawimangkia kyase a mlung na leng leng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a mlung naki ti hmu lü, “Khawh da naki he, Pamhnama khaw ami luh vai aktäa khak v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mangki Pamhnama khawa a lua kthaka ta, sanghnguksaü mpyüma nghnga k'uma a luh vai jäi bawk ve,” a t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ngjaki he naw, “Acunüng, u küikyana kya thei khai aw?” ami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hyanga am a mkhüt, Mhnam naw mkhütki,” a t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 pyai u lü, ktaiyü vai, ti ami ksingnak vaia, ami veia, msuimcäpnak am ngthu jah mtheh lü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Tenga, keimi, kami imlo jah yawk hüt u lü, kami ning läk lawki,” ti s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kcanga ka ning jah mthehki upi, Pamhnama khawa phäha, a ima pi kyase, a khyua pi kyase, a bena hea pi kyase, a nupaa pi kyase, a ca hea pi kyase jah yawkki cun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uha kcün üng akdäm bawk yah lü pha law khaia kcün üng pi anglät xünnak yah khai,” a ti.Jesuh naw a Thihnak vaia Mawng a Pyen Akthumnak(Mt 20:17-19; Mk 10:32-34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xaleinghngih he akcea jah khü lü, “Ngai u! Jerusalema mi cit khai, sahma hea yuk avan khyanga Capa üng kümkawi law kha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mjükcea kut üng msuma kya khai, yaiha pawh khai he, ngkekhyakei sak khai he, ami mci am msawh khai he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pai u lü hnim khai he; acunüng amhmüp thum üng thihnak üngka naw tho law be khai,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a ngthu axüisaw he naw asuilam am ksing u; acuna ngthu cun am ami ksing vaia mjiha kyase, Jesuh naw i pyenki tia pi am ksing u.Jesuh naw Amikmü, Kthäheiki a M’yai be(Mt 20:29-34; Mk 10:46-52)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hinkba kyaki, Jerikho a pha law hlü üng, amik müki mat, lam peia kthähei lü ana ngaw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khyang he lam üng ami ceh ngja lü, “I ni” ti lü jah kthäh se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Nazaret Jesuh a ceha mawng, ami mthe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lüh mata, Pamhnam am kyüh lü, khyang ia am msuikia ngthumkhyaki mat awm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kmü naw ngpyang lü, “Davita Capa Jesuh aw! na m'yeneia,” a t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aki he naw am a khihkheh vaia ami mtheh; cunsepi amikmü naw, “Davita Capa, na m'yeneia,” ti lü, ngpyang law ksehlenk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ngdüi lü, a veia ami lawpüi vaia jah mtheh se a pei a pha law üng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hama i ka pawh vai na ngaiki?” ti lü a kthäh. Acunüng amikmü naw,“Saja aw, hmuh thei vai ngaih veng,” a t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Hmua! na jumnak naw ning daw sak be ve,” a t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ngxita, hmu law be thei lü, Pamhnam mküimto lü Jesuh läki; acunüng, khyang avan naw hmu u lü, Pamhnam mküimtoki h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cuna mlüh üng hmeinu mat awmki, acun naw, ‘Ka ngcuhpüia veia ngtäi khaia ngthu na mkhya law pea’ ti lü, a law si laih lai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 ngthumkhyaki naw khawvei am a ktä te, akäna a mlung k'uma ngaikyu lü, ‘Pamhnam am kyüh lü, khyang ia am msui ni se pi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hmeinu naw na mkhuimkha hlü ve, ngthu va mkhya pe vang, am acunüng ta law laih laih lü na mkhuimkha lü, na bawngkha hlüsak ve,’ a ti,” a t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Am ngtäikia ngthumkhyaki naw a pyen cen ngai süm u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jah jawng'engnaka khyang he naw, amhmüp amthan ngpyang u lü, ami kthäh üng, Pamhnam naw ami ngthu am jah mkhyah pe lü, khawvei jah yawkin khai a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2026-05-26T21:56:38Z</dcterms:created>
  <dcterms:modified xsi:type="dcterms:W3CDTF">2026-05-26T21:56:38Z</dcterms:modified>
  <dc:title>Bible.com.au: Luhka 18:1-43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