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7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hka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am pyen lü, ‘ka ei vai na pyan law pea, na suisak suiawi lü, ka eiawk k’um üng na ngänga. Acunkäna namät ei kaw pi’ am ti khai aw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'ya naw a mahpa a pyena kba a bilawha phäha a mahpa naw, ‘Na bä ni’ ti khai aw? Am t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kba ngthupet he avan nami jah pawh käna, ‘Keimi hin kami mahpa kami jekyai sakia am kya naw, kami pawh kung vai kami pawhki ni,’ ti ua” a ti.Jesuh naw Khyang xa jah M’yai beki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hinkba kyaki, Jerusalema ami ceh üng, Samarih la Kalile ng’yü jun üng cit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nam mata a luh la, mnehkse mnehkia khyang xa naw ami na khyüm, acun he cun athuknaka ngdüi u lü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awipa Jesuh aw, jah m'yeneia” tia, angsanga ngpyang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a jah hmuh üng, “Cit u lü, ktaiyü hea veia va ngtengei kyusak ua” a ti. Acunüng, hinkba kyaki, ami ceh k’um üng ami van ngcim lawk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van üngka mat naw, yai beki ti a ksing la, angsanga Pamhnam a mküimto maha, nghlat be lü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a khaw kunga kawp lü, jekyainaka ngthu a pyen; acuna khyang cun Samarih khyanga kya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 msang lü, “Khyang xa nami ngcim bekia am kya aih se? Kawe cen hawia ni ami v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tnak(Mt 18:6,7,21,22; Mk 9:4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khyangmjükce naw Pamhnam mküimto khaia nghlat law beki hin” a t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esuh naw, “Tho law lü, cita; na jumnak naw ning yai sak be ve,” a ti.Mhnama Khawa pha law vaia Mawng(Mt 24:23-28,37-41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harise he naw, “Itia ni Pamhnama khaw a pha law kawm?” tia kthäh u se, Jesuh naw, “Pamhnama khaw cun hmuh thei vaia pha law khaia am kya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ng u, hia ni, cuia ni,’ ti vaia am kya, Pamhnama khaw cun nami k’uma awmki ni,” ti lü a jah msa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a veia, “Khyanga Capa khawmhmüp he, mhmüp matca hleng hmu hlü u lü pi am nami hmuhnak thei vaia kcün pha law kha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üng, nami veia, ‘Teng u, hia ni, cuia ni’ ning jah tina khai he, ä cit u lü, ä nami jah läk vai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nghmüm law se ‘khana mkek, khan avan üng a vai lawa kba, khyanga Capa a law bea mhmüp üng acunkba kya law kha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am acun ham üng, aktäa khuikhanak khamei lü atuh ngsawn hea ksekhanak vaia awm kha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wea kcün üngka kba khyanga Capa a law be üng pi kya law kha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we mlawng üng lut se, mlikpitui phu lawki naw ami van a jah mthihnaka mhmüp am a pha law hlana küt üng, ei aw u lü, ngkhyungla u lü awmki h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xüisaw he üng, “Katnak üng khyang kyukngtäng sak khaia biloki cun a jo se v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ba Lotaha xün hün üng; ei aw u lü, khei u lü, jawitu u lü, nglingsaw u lü, ngsawngsaki h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Sodom khaw üngka naw, Lotah a ktawiha mhmüp üng khana üngka mei la kat, khawa a lawki naw ami van a jah mthiha kb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a Capa a law bea mhmüp üng kya law kha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 mhmüp üng upi, mkyung khana awmki naw, im k’um üngka a khawhthem loei khaia ä kyum law se. Acuna kba laia awmki pi a hnua ä nghlat be 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tah khyu süm u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pi, amäta xünnak küikyan khaia büki naw mkhyüh lü, upi a xünnak mkhyühki naw küikyanei kha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ning jah mthehki, acuna mthan üng ihnak mat üng ipki xawia khyang nghngih, mat jäk se mat awm hüt kha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sum suki xawia nghnumi nghngih üngka mat jäk se mat awm hüt kha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ia awmki xawi nghngih üngka, mat jäk se mat awm hüt khai,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xüisaw he naw, “Bawipa aw, hawia ni?” tia ami kthäh.Jesuh naw, “Akthia awmnak naküta nghmukse he ngcun khai he,” a t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a anghmawca he üngka mat a mkhyekat saka kthaka ta a nghngü üng ksum khawp lü mliktui üng tawnin a hama daw bawk khai ni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äei ua, na bena naw a ning katnak üng na mcäi vai, a ngjut üng na mhlät va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hmüp mat üng khyüh vei ning mkhyekat na lü, khyüh vei, ‘ngjut veng’ ti lü, a ning law si üng na mhlät vai,” a ti.Jumna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sä he naw, “Kami jumnak jah pung pea” ti u s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nca ui nglung ata kba jumnak nami tak üng, hina thing üng, ‘Na pya maha ngphawng law lü, mliktuia khana va ngdüia’ ti u lü, nami ngthu ngai khai. M'ya mata Khutbi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nsepi, nangmi üngka u naw a m'ya lai thawnkia pi kyase, toksäma pi kyase a law be üng, ‘law lü, ei law ktäia’ ti khai aw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2026-07-09T01:45:00Z</dcterms:created>
  <dcterms:modified xsi:type="dcterms:W3CDTF">2026-07-09T01:45:00Z</dcterms:modified>
  <dc:title>Bible.com.au: Luhka 17:1-37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