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96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am dawkia khawh mceiki naw acunkba a jah pawhmsah law a mahpa naw hmu lü, aktäa, a ngak. Khawmdek khyang he amimäta hama ami bilawhnak üng, akvai üng awmki hea kthaka khyaih bawki he n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Jesuh bä naw, “Ka ning jah mthehki, nami hama khawmdek khawhthem püi na ua, acunüng ni acun a bäih law üng anglät xünak ima ning jah do kha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pi ajawcaa khana üpangak vaia awmki cun khawjaha khana pi üpangnak vaia ve khaia kyaki. Upi ajawca khana am üpangnak vaia awmki cun khawjaha khana pi üpangnak vaia am k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akyase, khyük theikia khawmdek khawhthema khana pi am üpangnak vaia nami ve üng, u naw khawhthem kcang ning jah khämsak khai 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yang kcea khawhthema khana pi üpangnak vaia am nami awm üng, u naw nami ka vaia ning jah pe khai 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a u naw mahpa nghngih am khüih khawi naw, mat ä ngja hlü lü, mat jawng na khai, am acunüng mat kü na lü mat kse na khai. Pamhnam la ngui atänga am nami jah khüih thei khai,” a ti.Jesuha Ngthu Pyen avang(Mt 11:12-13; 5:31-32; Mk 10:11-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ngui jawngnaki hea Pharise he naw acuna ngthu ngja u lü, ami yaihe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naw jah msang lü, “Khyanga hmuha nami cingcaihkia nami ngseki, cunsepi Pamhnam naw nami mlung ning jah ksingki ni; khyanga hmuha ami mküih cun Pamhnama hmuha msetei phyak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ia thum la sahma hea yuke cun Johana am a pha law hlan üng awmki, Johan üngka naw tün lü Pamhnama khaw thangkdaw cun sanga kyaki. Acunüng, khyang avan amthuia lut khawiki h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nsepi, thum anglungcaa khyüh theia kthaka ta, khawmdek la khankhawa khyüh vai jäi bawk kh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awh Mceikia Khyangk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pi a khyu mtai lü, nghnumi akce khyu naki cun a khyu mkhyekatki ni. Ami mtaia nghnumi khyu naki pi a khyu mkhyekat naki ni.Bawimangpa la Lazaru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ktäa bawimangkia mangpa, aküi säiha thüi awi lü, amhmüp tä se hlimtui leng leng khaia ei aw lü awmki mat awm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khuikha leng lengkia khyang, Lazaruh ngming naki pi mat, a pumsa üng mnehkse am be se, mangpaa mkawt peia ami lawpü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ngpa buhkbe peia kbuhkbaw ei khaia, a mkawt peia ngjän se ui he naw a mneh ami mleh law pet khaw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hinkba kyaki, Lazaruh thi se khankhawngsä he naw Abrahama peia ngaw khaia ami cehpüi. Acunüng, mangpa pi thi se k’uta ky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khyang kthikhawa aktäa khuikha lü hang mdeiki naw athuknaka Abraham, a peia Lazaruh ngaw se hmu lü,]]></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w ka pa Abraham, na m'yeneia. Lazaruh naw a kutmdawngca tui üng hnet lü, ka mlei a ye law sak vaia ka awmnaka tui lawa, hina meikdäi üng khuikha leng leng veng’ ti lü ngpyang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üng Abraham naw, ‘Ka capa aw, na xün k’um üng akdaw yah lü, acunkba Lazaruh naw am dawki a yah cen süma; cunsepi, atuh ani dim’yenak am ve se, nang khuikha ve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 thea, hin üngka naw nami veia cit hlüki he am ami cehnak thei vai la upi nangmia awmnak üngka naw keimi veia am ami lawnak thei vaia, mi nglaka nghawinu awmki’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mangpa naw, ‘Am acunüng, ka pa aw, ka pa ima Lazaruh na tüih vaia hleng ning nghui na v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naw axüisaw hea veia hina ngthu a pyen be tü, “Khyang bawimangki mat naw, a khawh mceiki mat a tak. Acuna khawh mceiki naw a mahpaa khawh kpäkcaihsak ve tia mawng a mahpa üng mtheh law u 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hnunpüi kpami mhma awmki, hina khuikhanaka ä law msawk khai hea a jah va mtheh vaia’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Abraham naw, ‘Mosi la sahma he awmki he, acun hea jah mtheh ngai khai he ni,’ a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üng, mangpa naw, ‘Ka pa Abraham aw, acunkba am kya, khyang kthi he üngka mat, tho law be lü ngthu a pyen üng ta ami katnak nghlat ta khai he ni,’ a t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 Abraham naw, ‘Mosi la sahma hea ngthu am ami ngaih üng, khyang kthi üngka tho law be se pi am kcang na u,’ a ti” a t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a mahpa naw, ‘a khawh mceikia m'ya cun khü lü, na mawng ka ngjak hin ia suilam ni? Khawhtheme khana na bilawh na mtheh lawa. Atuh üng tün lü khawh mceikia am na kya ti khai’ a t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khawh mceiki naw a mlung k’uma ngai kyu lü, ‘Ka mahpa naw, a khawh ka mceinak üngka naw na pyaisak ve, lai co lü pi am ka nghlawh theiki, ka kthähei hü vaia pi ka ngkekhyakeiki, ikba ka awm khai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hawh mceinak üngka naw ami na pyaisak käna, ami ima na awmpüi khai hea püi ka tak üng daw khai ti ka ksingki,’ ti lü,]]></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a mahpaa khawh leinakia khyang he jah khü lü, akcüka veia, ‘Ka mahpaa khawh i kän na lei naki ni?’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 naw, ‘Situi pung a phya lei na veng’ ti se, khawh mceiki naw, ‘angxita cajin lawpüi, ngaw lü, mhmakipa yua,’ a t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akce mata veia, ‘Nang mä i kän na lei naki ni?’ a ti, ani naw, ‘cang tawng thawng at lei na veng’ ti se, khawh mceiki naw, ‘angxita na cajin lawpüi, ngaw lü, phya khyeta yua,’ a ti.]]></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2026-06-19T14:37:54Z</dcterms:created>
  <dcterms:modified xsi:type="dcterms:W3CDTF">2026-06-19T14:37:54Z</dcterms:modified>
  <dc:title>Bible.com.au: Luhka 16:1-31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