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1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ngvawng kbi naw, ‘Ka mahpa aw, tuhmü kum ahikba awm tang se, a phung co lü, sea ek am mcah kaw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ng kum a ngthei üng aktäa daw lü, am a ngtei üng khyu kaw pi” a ti.Jesuh naw Nghnumi Akxo mat Sabbath Mhmüp üng M’yai be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Jesuh naw Sinakoka k’uma Sabbath mhmüp üng a jah mthe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kum xaleikhyet ngmüimkhya kse naw awm na se khuikha lü ngkunki, amät angdünga am ngdüiei thei süm sümki nghnumi mat awm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Jesuh naw a hmuh la khü lü, “Nghnumi aw, am na yainak üngka naw lät veki” ti l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khana a kut taih se, acun la angxita ngdüng law lü, Pamhnam mküimto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esuh naw Sabbath mhmüp üng khyang a mdaw bea phäha Sinakok ngvai a mlung so lawki naw, khyang he jah mtheh lü, “nghngicim khüihnak vai mhmüp khyuk awmki, acunüng law u lü ngmangei law kyusak ua, Sabbath mhmüp üng ä law ua”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Bawipa naw msang lü, “Nangmi Hypocrit he, Sabbath mhmüp üng nami se, nami sanghngaksaü sut u lü, tui aw khaia am nami cehpüi khawikia kya aih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na nghnumi hin Abrahama canua kyaki, teng u, khawyam naw kum xaleikhyet a manei Sabbath mhmüp üng ä lät sak vai aw?”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acunkba pyen se hnengkie ami van ami hmai seki; acunüng, khyang he ami van Jesuh naw hlüngtai kyäpsawknak a pawha phäha jekyaiki he.Anca Ui am Msuimcäpnak(Mt 13:31-32; Mk 4:30-3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mi Katnak Ngjut 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Jesuh naw, “Pamhnama khaw cun i mäih ni a law? I am ni ka msümcäp kaw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ca ui mat, khyang naw lo lü a ngvawng k'uma a phu am tängki ni; acun cun cawt law lü, thinga kya law se, kha he naw angban üng ami ngbu ami pawhnak am tängki ni” a ti.Nghngen am Msuimcäpnak(Mt 13:3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Jesuh naw, “Pamhnama khaw cun i am ni ka msuimcäp kawm?” ti be lü,]]></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mhnama khaw cun, nghnumi naw nghngen lo lü, khai tawng kthum üng thun se, khai avan thawh sakia nghngnen am tängki ni,” a ti.Mkawt Ngcek(Mt 7:13-14; 2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Jesuh cun mlüh he la ngnam he üng jah hei mthei vü lü, Jerusalem khawa cit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khyang mat naw Jesuh üng, “Saja aw, akjaw däng japaw küikyana ami kya kawm?” ti se, Jesuh n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kawt ngcek üng nami luh vaia ktha na ua; ka ning jah mthehki, khyang khawjah lut khaia ngtün u sepi, am lut thei khai h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mah tho law lü, ksaw a khai käna nangmi kpunga ngdüiki he naw, ‘Bawipa aw, ksawh jah mhmawna’ tia ksawh nami khawk law üng, ani naw, ‘nangmi hawia ka he, am ning jah ksing khawi nawng? ti lü ning jah msang kh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nangmi naw, ‘Mi ei aw hmaih khawiki, kami khawloa pi na jah mthei hü khawiki ni’ nami ti law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ani naw, ‘Ka ning jah mthehki, nangmi hawia ka he am ning jah ksing khawi nawng, nangmi khyang kse he, ka vei üngka naw cit ua’ ti law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alile khaw khyang he ngkengnak ami pawh k'um üng Pilat naw a jah hnima mawng Jesuh üng ami mth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Isak, Jakop la sahma he avan Pamhnama khaw k’uma awm u se jah hmu u lü, nangmi ngpunga ning jah ktäm ti, nami ksing law üng, acunüng, nami mnicui ha kyet u lü nami kyap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nghngilaw lam la nghngikyak lam, acum la asip üngka naw khyang he law u lü, Pamhnama khaw buhpawhnaka ngaw law kha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atuh hnuki he ma law u lü, atuh maki he hnu law khai he” a ti.Jesuh naw Jerusalem a Jawngnak(Mt 23:37-39)]]></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Pharise he avang a veia law u lü, “Herod naw aning hnim vai ngaih ve, hina hmün üngka naw ktawih lü akcea cita” ami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Jesuh naw, Acuna saui üng hina ngthu va mtheh ua, ‘Tuhngawi la khawngawi, khawyai he ka jah ktäm khai, am phetki he pi jah mdaw be lü, amhmüp thum üng ka khut ka kpäng kh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sepi tuhngawi, khawngawi la a ngawi üng pi ka cit laih laih khaia kyaki. Jerusalema thea ta pung kcea sahma hnim vaia am kya naw, a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w Jerusalem, Jerusalem! sahma he jah hnimki, na veia Pamhnam naw a jah tüih law lung am jah vawiki, ainu naw a ca he a ngphya k’uma a jah awpa kba, na khyang, ivei ni ka jah awp hlü te nang naw am na ngjak hlü ve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mi Temple yawka kya khai. Ka ning jah mthehki, ‘Bawipa ngming üng lawki hin Pamhnam naw dawnak pe se’ am nami tia küt üng am nami na hmu be ti khai”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Jesuh naw, “Acuna Kalile khyang he, acunkba ami khuikha phäha, akce Kalile khyang hea kthaka mkhyekat bawki hea nami ngaiki 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canga ka ning jah mthehki, acunkba am kya; nangmi pi am nami ngjut üng acunkba nami thi hnga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 acunüng khyang xaleikhyet Silawng im ksaü naw jah kyuk si se thiki he cen, Jerusalema awmki hea kthaka mkhyekat pawki hea nami ngaiki a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kcanga ka ning jah mthehki, acunkba am kya; nangmi pi am nami ngjut üng acunkba nami thi hnga khai” a ti.Am Mtheihkia Fik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Jesuh naw msuimcäpnak pyen lü, “Khyang mat naw capyit a ngvawng k'uma a ngling mat awmki, law lü a ktheih a sui law üng a ngtheih mat hman pi am a hmu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ngvawng kbi üng, Tenga, law lü a ktheih ka sui lawnak khawkum kthum law pängki, a ktheih matca pi am hmu veng. Khyua! ivai amdanga khawmdek kyawh lü awmki ni?” a ti.]]></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2026-07-09T01:34:08Z</dcterms:created>
  <dcterms:modified xsi:type="dcterms:W3CDTF">2026-07-09T01:34:08Z</dcterms:modified>
  <dc:title>Bible.com.au: Luhka 13:1-35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