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presProps" Target="presProps.xml"/>
  <Relationship Id="rId66" Type="http://schemas.openxmlformats.org/officeDocument/2006/relationships/viewProps" Target="viewProps.xml"/>
  <Relationship Id="rId6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8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12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 ka ning jah mtheki, khyang hea maa na yungki cun, Pamhnama khankhawngsä hea maa, khyanga Capa naw yung hnga kh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khyang hea ma na maki cun, Pamhnama Capa naw Mhnama khankhawngsä hea hmaia ma kha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khyanga Capa pyetseki avan cun, ami pyetsenak mhläta kya khai; cunsepi, Ngmüimkhya Ngcim pyetseki cun, mhläta am ky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 Sinakok he, bawi he la khaw uki hea veia ami ning jah cehpüi üng ‘ikba ka jah msang khai, i ka pyen khai,’ tia ä nami cäi vai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cün üng nami pyen vai cun Ngmüimkhya Ngcim naw ning jah mthehei law khai,” a ti.Khyang k'ang Bawimangki am Msuimcäpnak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hea ksunga mat naw Jesuh üng, “Saja aw, ka hnunpüi he naw khawh ami na ngpaipüi vaia jah mtheha,” a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Nghngicim nangmia khana u naw ngthumkhya khai la khawh yet khaia ana mcawn ni?” a t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mi veia, “Cäiei u lü, mnaiheinak avan üng ngxungei kyu u; ihlawka bawimang u lü pi bawimangnak üng nami xünak am ve,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mi veia msuimcäpnak pyen lü, “Bawimangki mat, a khaw daw se, eiawk da na leng lengki na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ikyu lü, ‘Hawkba ni ka ti kawm? Eiawk taknak vai am ta veng’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pocrit he jah Cäieinak vai(Mt 10:26-27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‘Hikba pawh vang; ka khei he jah phye lü, angbaü bawka sa lü, acunüng eiawk he la, ka khawhthem he ka jah ta kha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a ngmüimkhya üng, ‘Ka ngmüimkhya aw, khawkum khawvei khäk khai khawhthem na taki ni; xüiei lü, ei lü aw lü, hlimtui lü awma, ka ti khai,’ tia ngai kyu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Pamhnam naw, ‘Khyang k'ang aw, tuhngawi mthan na ngmüimkhya khyük khaia kyaki; acunakyase, na mcuneia khawhthem u naw ka na khai aw?’ a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äta hama khawhthem mcun lü, Pamhnam üng am bawimangki he cun, acuna mäih lawki ni,” a ti.Mhnam Jumei ua(Mt 6:25-34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axüisaw he üng, “Acunakyase, ka ning jah mtheki, ‘I ka ei khai?’ tia, nami xünnak vai ja, ‘I ka suisa khai?’ tia, nami pumsa phäha nami mlung ä bawngbai sak u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ia kthaka ta xünnak kyäp bawki ni, suisaka kthaka ta pumsa kyäp bawk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Vangak he jah ngai u, cang am saw u, am at u, mcunnak am ta u, khei am ta u; cunsepi, Pamhnam naw jah mcahki, nangmi cun kha hea kthaka ta nami küi baw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ngmi üng u naw a mlung bawngkhasak lü a xünnak msaüei thei khai ni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hinca he pi am jah pawh thei u lü, ivaia akcea phäha nami mlung nami bawngkha saki ni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li kheipai he cen jah teng ua; khut am pawh u, nghmüi pi am bi u; cunsepi ka ning jah mthehki, Solamon pi a hlüngtainak avan am ngcüngceiei se, hina lili kheipai matca pi am tängeipüi khai n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däm he ngleh kyu u lü, ami ngbum law üng, Jesuh naw, axüisaw he üng, “Pharise hea nghen cäei na u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atuh xüng se, angawia mei üng tawnena khuhlip pi Pamhnam naw a thuihawi sak üng, nangmi cun acuna kthaka pi am ning jah thüihawi sak bawk khai aw. Ihlawka nami jumnak ngceki ni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nami ei vai la nami awk vai ä sui ua; ä cäicing u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 jumeiki he naw acuna ngkhaw avan cun sui khawiki he ni; acun nami hlüki ti nami Pa naw ksingki n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üka Pamhnama khaw sui u, acun käna acun he avan ning jah pe khai. Khana Bawimangnak(Mt 6:19-21)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hnukläk toca he aw, ä kyü ua; nami Pa naw khaw aning jah pet vai ngjahlüki n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ka avan jah jawitu u lü, m'yenkseki he üng jah pe ua; nami mäta suiawi la nami khawhthem ä sui u lü m’yuk’ei naw am a m’yuk thei kca naw pi am a kpyeh thei khankhaw bawimangnak sui u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etiakyaküng, nami khawhthema awmka nami mlung awm theikia kyaki. Ngcüngceikia M'ya h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hmäi apha law üngka vaia ngsuingsa u lü, a na ngcüngcei u lü, nami meiim mdäiei u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'ya he naw ami mahpa cambumnak pawi üngka naw law be lü ksaw a khawk law üng ksawh mhmawn ngxit khaia ami na k’äiha kba a na ve u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mahpa a law be üng, a na ngäng u se a jah hmuh lawa m'ya he cun ihlawka jekyai khai he ni; akcanga ka ning jah mthehki, a mahpa cun a khyü vawpei lü, buh ei khai hea jah ngawhsak lü, amät naw jah ngäng law kha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Ä ngdang khaia thup avan ngdang lü, ä ngsing khaia mjih avan ngphyeh kha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than lunga pi kyase, acun käna pi kyase, ami mahpa naw law lü, acunkba a jah hmuh lawa m'ya he ta, ami jo sen v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hin hin ksing ua, m'yük'eia law vai imah naw a ksing vai sü ta, a im am a phyet vaia ngäng khai sü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nangmi pi ana ngtünei u lü awm u, am nami simeia kcün üng khyanga Capa law khai,” a ti.Am Dawki la Dawkia M'ya(Mt 24:45-51)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ta naw, “Bawipa aw, hina msuimcäpnak hin, keimi däng üng aw na jah mtheh? Akce hea hama pi kyaki aw? ti se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naw, “Khawhthem mceiki, üpnak cang, ngsüm kcangki, a mahpa naw akha law üng ami ei vai pawh khaia, mkhawnga a mcawn vai ta, u ni?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mahpa naw, a law be üng, acunkba ana pawh se a hmuh lawa m'ya ta ihlawka jekyai khai n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anga ka ning jah mthehki, ani üng a tak avana khana mkhawnga mcawn law kha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cuna m'ya naw a mlung k'uma, ‘Ka mahpa am law be ng’xit khai’ ti lü, m'yanu, m'yapa he jah na kpai lü, a na ei aw ktat lü, a na awm k'um üng,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a na sümei, am a na ksingeia mhmüp üng a mahpa law be lü, acuna m'ya cun amcäm cäma khyüng lü pyen ä ngjakia hlawnga atänga jah ta hmaih kha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'ya, a mahpa a ngaih ksing mah mah lü, a mahpaa ngaiha pi am a na pawhmsahki cun, khawveia kpai khai h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nghmüp üng nami pyen avan avainaka ngjaka kya khai; asithawta nami pyen avan im khana sang khai he. U Kyüh vai(Mt 10:28-31)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 mahpaa ngaih am bilo lü kpaihnak vaia iyaw bilo msawkia m'ya cun ajaw dänga kpai khai he. Upi, akdäm ami peta veia akdäm kthäh be khai he; Upi, akdäm bawk ami peta veia akdäm bawk kthäh be khai he. Jesuha Phäha Ngpainak(Mt 10:34-36)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wmdek khana mei däi sak khaia ka lawki, atuh pi acutei vai ngja hlü veng!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baptican mat ka khan vai awm ve, acuna baptican am ka khan hlan üng ka mlung aktäa khuikha ve!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wmdek khana ng'yäpnak lawpüi khaia ka lawkia nami ngaiki aw? Acukba vaia am law nawng. Ngpainak lawpüi khaia ni ka law v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uh käna, im mat üng mhma ngpai khai he, kthum naw nghngih hneng law khai, nghngih naw kthum hneng law khai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e naw capa he jah hneng law u se, capa he naw pa he jah hneng law khai he; ami nu he naw ami canu he jah hneng law u se, ami canu he naw ami nu he jah hneng law khai he; ami ni he naw ami pai he jah hneng law u se, ami pai he naw ami ni he jah hneng law khai he,” a ti.Akcün Ksingnak(Mt 16:2-3)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khyang hea veia, “Khawnghngi kyak lama khawngmei ngjing se nami hmuh üng, ‘khaw a hlü ve’ ti u lü, nami tia kba kya law khawiki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cum khawkhi nami ksing üng, ‘khaw ngling hlü ve’ ti u lü, nami tia kba kya law khawiki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ngmi Hypocrit he naw, khawmdek la khankhawa ngtünawngnak pi nami ksingki naw, ise atuha kcün hin am nami ksing theiki ni? Na Ye na Ng’yäpüi vai(Mt 5:25-26)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e angtäia pawh vaia cun namimät naw pi am nami mtaiei theiki ni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püi he aw, ning jah mtheh veng, ‘Pumsa hnim lü, acun käna akce i am pawh theiki he ä jah kyüh ua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ning hnengki am ngthumkhyakia veia nani ceh hmai üng, nani ceh lama nani ng’yäpnak vai na sui vai; am acunüng ta ngthumkhyakia veia ning cehpüi se, ngthumkhyaki naw khyang manki am ning man sak se, khyang manki naw thawngim üng ning khyüm khai ni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pyenki, pet vaia ngui am na peta küt üng thawngim üngka naw am na lät khai ni,” a ti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mi kyüh vai ta; Aning jah hnim päng üng, mulai mei üng ning jah tawn thei khai Mhnam kyüh ua. Ka ning jah mthehki ani cen kyüh u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aca mhma peni tangka nghngiha am jawi khawiki he aw? Acuna khaca matca pi Pamhnam naw am mhnih khawi na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mi lusam pi täh bäiha kyaki. Khaca khawjaha pi nami küi bawki ni, am kyü ua. Jesuh Manak la Jumnak(Mt 10:32-33; 12:32; 10:19-20)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2026-05-26T21:56:44Z</dcterms:created>
  <dcterms:modified xsi:type="dcterms:W3CDTF">2026-05-26T21:56:44Z</dcterms:modified>
  <dc:title>Bible.com.au: Luhka 12:1-59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