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ing jah mthehki, a püia akya aphäha, tho law lü am ava pete, ä khyakei lü a kthähei nua phäha tho law lü, a ngaih jah pe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kyase, ka ning jah mthehki, kthäh ua, acunüng nami yah khai; sui ua, acunüng nami hmu khai; khawk ua, acunüng ksawh ning jah mhmawn pe kha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pi, kthähki avan naw yah khawiki, upi suiki naw hmu khawiki, upi khawki am ksawh mhmawn pe khai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ngmi üngka pa, a ca naw muk kthäh se, u naw lung pe khai aw? Nga kthäh se, u naw ngaa nghnün üng kphyu pe khai 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aiktui kthäh se, u naw jawngk’ai pe khai 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ngmi khyang kse he naw pi nami ca üng akdaw pet vai nami ksing üng, nami Pa khankhawa ka naw, kthähki avan üng Ngmüimkhya Ngcim aktäa pe hlü ve,”  a ti.Jesuh la Beelzebul(Mt 12:22-30; Mk 3:20-2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Jesuh naw khawyai am ngthuhei theiki mat a ktäm. Acunüng khawyai a kco law la ä ngthuhei theikia khyang cun ngthuhei law be thei se khyang he aktäa cäicah lawki 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yang avang he naw, “Khawyai mkhawng Beelzebula johit am ni khawyai he a jah ktäm,” ami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vang naw ami mhnüteinaka, khan üngka ti ksingnak vai müncankse kthähki h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Jesuh naw ami ngaihkyunak jah ksing lü, “Ia pung pi amimät ngcawhki he cun pyeh khawiki he ni; khuiim mat üngka he pi amimät ngcawhki he cun khyük khawiki he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Ktaiyünak a jah Mthei(Mt 6:9-13; 7:7-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awyama khaw pi amimät ami ngtuk üng ihawkba a khaw khäng khai ni? Beelzebula a peta johit am khawyai he jah ksätki nami ti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kba ka jah ksätkia akya üng, ihawkba nami hnukläk he naw khawyai jah ksätkie ni? Nami mäta hnukläk he naw nami hleinak mdan ve 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unsepi, kei naw Pamhnama johit am khawyai he jah ktäm khawikia ka kya üng, Pamhnama khaw nami veia pha law päng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yang kyan naw likcim kpawmei lü a im a ngänga küt üng, a khawhthem mä lü awm khawi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unsepi amäta kyan bawki naw tu law lü, a näng law üng, a üpnaka likcim he jah yut lü, a khawhthem lo lü, jah yet hü kh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kyase, upi ka hlawnga am awmki cun, ka yea kyaki; upi am na mkhämpüiki cun kthehkia kyaki. Khawyaia Nghlat law be(Mt 12:43-4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khawyai khyanga k'um üngka naw a luh law üng, a xüieinak vai sui hü lü, tuia am a awmnak hnünea ngvak hü khawiki; acunüng, xüieinak vai am hmu lü, ‘Ka luh lawnaka ima nghlat be vang’ ti lü,]]></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va pha be üng ana phekphaih u lü a na dawkya sak u se a hmu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 la va cit be lü, amäta pi se bawki khawyai kce khyüh jah lawpüi se, acunüng lut u lü awmki he, acuna khyanga awm law vai cun akma a na awm khawia pi ksehlen bawki,” a ti.Hlimnak Kc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kba ngthu ana pyen k'um üng, khyang hea ksunga nghnumi mat ngpyang law lü, a veia, “Ning pawi nakia pum la ning tukia cih ta a jo sen ve,”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hmüp mat üng Jesuh ktaiyü se, a ktaiyü khap üng axüisaw mat naw, “Bawipa aw, Johan naw ktaiyünak axüisaw he üng a jah mtheia kba jah mtheia,” a t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Jesuh naw, “Acuna kthaka ta, Pamhnama ngthu ngai lü acuna kba awmki he, ami jo sen bawk ve,” a ti.Müncankse ami Mso(Mt 12:38-4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khyang he a veia ami ngbum law üng, Jesuh naw, “Atuh ngsawn he hin se ve u; müncankse suiki he, cunsepi, Jonaha müncankse dänga thea msingnak ä jah pet v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nah Ninevih khyang hea msingnaka a kyaa kba, khyanga Capa pi atuh khyang hea hama msingnaka kya kh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heba sangpuxangnu, Solamona themnak ngaiei khaia athuknak üngka naw lawkia kyase, ngthumkhyanaka mhmüp üng, atuh ngsawn hea veia tho law ha lü jah mkat law khai. Ngai u Solamona kthaka kyäp bawki hia awm 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inevih khyang he, Jonaha ngthu pyena phäha ngjutki hea kyase, ngthumkhyanaka mhmüp üng, atuh ngsawn hea veia ngdüi law hnga u lü, jah mkat law khai he; ngai u, Jonaha kthaka kyäp bawki hia awm ve. Pumsa Vainak(Mt 5:15; 6:22-2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 naw meiim mdäi lü am thup khawi u, cäa k'umapi am thup khawi u, lutki he naw ami hmuh vaia angdangnak üng ni ami tak khaw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umsa meiim cun mika kyaki. Acunakyase na mik avai üng na pumsa avan vai bäihki. Cunsepi, na mik a pyeh üng na pumsa avan nghmüp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akyase, akvai nami k'uma awmki, am a nghmüp vaia cäi na 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üng na pumsa ä nghmüp lü avan a vai üng, meiim naw aktäa a kcäiha kba, na pumsa vai bäih khai,” a ti.Jesuh naw Pharise he la Thum Ksing he jah Mkateiki(Mt 23:1-36; Mk 12:38-4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h ana ngthuhei k'um üng Pharise mat naw buh ei khaia khü se cit lü buh ei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Jesuh naw, “Nami ktaiyü üng hinkba ti ua, ‘Kami Pa,Na ngming ngcim leisawngnak am ve se. Na khaw pha law 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üng a kut am mthih lü buh ei se a hmuh üng, Pharise aktäa cäik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üng Bawipa naw, “Nangmi Pharise he khawt la kbe akpung lama nami mthi khawiki; cunsepi nami mlungmthin k'uma setnak la katnak am nami bek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hyang k'ang he aw! Akpung pi pyang lü ak’um pi pyangki cun Pamhnam am niki a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akyase, nami khawt la nami kbe üng awmki m'yenkseki he üng jah pe ua. Acunüng, ahmäi nami hama ngcim hei law khai n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angmi Pharise he, nami jo se ve! Kcingyüt paibänge la khuhlip kce he pi xa üng mat pet vaia nami khüiki. Cunsepi, hmankanak la Pamhnam jawng'engnak am nami cäi naki. Ahin he va jah pawh ma u lü akce he pi nami jah pawh vai sü.]]></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angmi Pharise he nami jo se ve, Sinakoka ngawhnak akdaw säih la jawihtuknaka nghnukset kyu nami jawng nak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ami jo se ve, ng’uhnün tia ä ngsing se, khyang he naw ä ksing u lü, a khana ami ceh hünak am nami tängki,” a t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cunüng, thum ksingki mat naw, “Saja aw, hina ngthu na pyen hin keimi pi na jah ksenaki ni” ti lü a msa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nüng Jesuh naw, “Thumksing he aw, nangmi pi nami jo se ve! Phüi kse khyanga khana nami mtaihki, namimät naw nami kutmdawng am pi am nami hnet hlük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ami jo se ve! nami pupa he naw ami hnim, sahma hea mkhya im nami s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hmüp tä kami ei khyawh buh jah p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cunakyase, nami pupa hea ami bilawh cun jah ksingpüi u lü, nami jah ngaisimpüiki ni; amimi naw hnim u se, nangmi naw ami mkhya ime nami jah sak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cunakyase, Pamhnama ksingnak naw pi pyen lü, ‘Sahma he la ngsä he jah tüih pe ni se, avang jah mkhuimkha u lü, jah hnim khai h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unakyase, khawmdeka ngtüi üng tün lü, ngsawikia sahma hea this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bela thisen üngka naw tün lü, Temple la kphyawnkunga nglaka ami hnim Zakhariha thisen naw hina ngsawn hea phu jah kthäh be khai. Ä, akcanga ka ning jah mthehki, acun naw hina ngsawn hea phu jah kthäh be kha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umksing he, ksingnaka imksawh mhmawnak tawh nami thupkia kyase nami jo se ve. Namimät pi am lut u lü lut hlüki he pi nami jah mkhyawhki,” a t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h naw acuna hmün a cehtak üng thumksing he la Pharise he naw ami mkateinak vai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 pyen law msawk ami man hlüa phäha, ngäng u lü ang'enga ahmäi hmäi ami kthä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h katnaki kami mhlät khawia kba, nang naw pi kami katnak he jah mhläta. Hlawhlepnaka am jah cehsak kaw p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Jesuh naw, “Nangmi üng mat naw, mthan nglunga a püia veia cit lü, ‘Ka püi aw, muk kthum na kpu law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khin law ve, mbei vai i am ta veng’ a ti ü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m k'um üngka naw, ‘Ä na kpyaneia; ksaw khai päng veng, ka ca he pi ihnak üng ip päng ve u; tho law lü am ning pe law hlü thei veng’ ti lü, a msang te,]]></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2026-05-26T21:53:16Z</dcterms:created>
  <dcterms:modified xsi:type="dcterms:W3CDTF">2026-05-26T21:53:16Z</dcterms:modified>
  <dc:title>Bible.com.au: Luhka 11:1-54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