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taiyüa thuma Bawipa Temple k'uma lut lü, ng'uinghnam mkhih khaia xü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ng'uinghnam a mkhih k'um üng khyang he ami van kpunga ktaiyü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Bawipa khankhawngsä mat Zakhariha veia ngdang law lü, ng'uinghnam mkhihnaka kpat lama ngdüi law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kharih naw khankhawngsä a hmuh üng kyüh lü ngxet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nkhawngsä naw, “Zakharih, ä kyüa, na ktaiyünak ngjak pänga kya ve, acunakyase na khyu Elizabet naw cangpyang mat ca na se, Johana na sui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ng jekyai lü na hlim khai, khyang khawjah ania hmi lawa phäha jekyai kha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i cun Bawipa ngaiha kyäp khai, ju naki i am ei aw khai. A nua puk k'um üng tün lü ngcimcaihkia ngmüimkhya am be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ani naw Isarela ca he khawjah, ami Bawipa Pamhnama veia jah nghlat sak be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 naw pa he la ca he alanga jah lawpüi be lü, am cingcaihki he ngsungpyunak ksingnaka lam üng jah nghlat sak be lü, khyang he Pamhnama phäha jah ngtünngceisak khai, Elijaha ngmüimkhya la khyaihbahnak am Pamhnama maa cit khai,”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Zakharih naw khankhawngsä üng, “Ikba acun ka ksing vai aw? Kei pakse ni, ka xü pängki, ka khyu pi nukpüi lü, a khawkum xü pängki n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Theophiluh aw; ajana thawn khawikia mawng cun, khyang khawjah naw mi ksunga pyena ngthu yu khai hea ana ktha na khawiki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nkhawngsä naw, “Kei Kabriel, Pamhnama ma ngdüikia ka kyaki, nanga veia hina jekyainaka ngthu lawpüi khaia tüih lawa k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sepi Ngaia, ka ngthu akcün üng kümkawi law khai am na juma phäha, hina ka ngthu am a kümkawi law ham üng am ngthuhei thei lü, na ang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he Zakharih kpunga ana ngängki he, Temple k'uma a di lawa phäha aktäa cäik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 luh law be üng ami veia am ngthuhei thei lü, a kut am jah kha hü se, Temple k'uma mdannak hmukia ami k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ktaiyü a binaka kcün ngpäng se a ima cit be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käna a khyu Elizabet m’yai law lü im k'uma khya mhma ngküp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Elizabet naw “Khyang hea ami na ksekhanak Pamhnam naw na kpüi lü a na lawhin pet ni,” a ti.Jesuha Mmi law vaia Maw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akhya khyuk üng Pamhnam naw khankhawngsä Kabriel Kalile khaw, Nazareta a tü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a nglami cun Davita pakhui üngka, Josep ngming nakia khyu vaia ami mkhyäpa kyaki. Nglamia ngming cun Marih n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khankhawngsä naw Mariha veia lut lü, “Pamhnama hlüei la jekyainak, dim’yenak am awma, Pamhnam na veia awm ve, nghnumi he avan üng na josen säih ve,”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kcüka ana hmu u lü ngthu ana sang khawiki he naw mi veia ami pyen ana yu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 khankhawngsäng naw i a ti hlünak am ksing lü aktäa cäi lü kyü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khankhawngsä naw, “Marih aw, ä kyüa; Pamhnam na veia daw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ai lü, kpamica na ca khai, a ngming Jesuha na sui kh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i cun kyäpsawk law se, ak'hlüng säiha Capa ti khai he, Bawipa Pamhnam naw a pu Davita mäiha sangpuxanga pawh law kh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i naw Jakopa mjü he angläta jah uk se, a khaw am düt khai n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ih naw, khankhawngsä üng, “Kei am ka ceimahki hin ikba acunkba kya thei khai aw?”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ankhawngsä naw msang lü, “Ngmüimkhya Ngcim na khana pha law se, hlüng säihkia johit naw ning hlawp tawm law khai, acunakyase hmi law khaia khyang ngcim pi Mhnama Capa ti khai h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ngaia, cingki ami ti khawi na püi Elizabet pi a xü käna kpamica m’yai na se atuh khya khyuk law päng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mhnama am a ti thei i am awm naw,”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rih naw, “Kei Bawipa ana m’ya nu ni, na ngthua kba ka khana kya kawm,” ti se, acunüng khankhawngsä naw a ceh tak.Elizabeta veia Marih Cit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nang angvai aw, angsinga ka ngaihkyu käna, acuna mawng cun, angsinga na hama yuk üng daw khaia ngaikyu v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Marih tho law lü, angxita mcunga awmkia mlüh, Judah khawnu mata cit lü,]]></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Zakhariha ima lutki naw, Elizabet a hnuks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Elizabet naw Marih a hnukset a sim la, a puk k'uma naca ngsün law se, Elizabet ngmüimkhya Ngcim am be law lü,]]></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gsanga, “Nghnumi he avan üng na jo sen säih ve, na canak vai pi a jo sen 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Bawipaa nu, ka veia na lawnak sen vaia ta ia ngjo n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 na hnuksetnak ka hnga üng a luh la hnasen jekyai lü ka k'uma ngsün v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umeikia nghnumi pi a jo sen ve, isetiakyaküng a veia Bawipa naw ngthu a pyen he cun kümkawi law khai hea akya phäha kyaki” a ti.Mariha Mküimtonak Ng'ä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Marih naw,“Ka mlungmthin naw Bawipa mküimto v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ngmüimkhya pi na küikyankia Pamhnama khana aktäa jekyai v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na m'yanua hnemnak hmu lü, na süm ve;atuh üng tün lü, khyang avan naw a jo senki na ti na kha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jana ngthu ami ning mthei he cen ngthungtak ni ti na ksingnak vaia ka yuka kyaki ni.Baptican Johana Hmi law vaia Maw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kyan säih naw ka khana akyäp säih na pawh pe ve,A ngming pi, ngcimcaiki n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m’yeneinak cun angsawn täh seamät kyühki hea khana awmsak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ban am a kyannak mdang lü,khyang awhcaki he cun ami ngaikyunak am akcea a jah ngtaisak.]]></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mi bawingawhnak üng ngawki hea bawi he a hnemnaka jah khya lü,ami mlung hnemsaki he a jah mhlünmta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mi ei cawiki he, akdaw am jah kphü lü,bawimangki he, ami kut xawnga a jah tüi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i pupa he, a jah na khyütamnakpüi kümkawisak lü,a m'ya Isarel he jah kpüi khaia law v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 jah m'yeneinak Abrahamla a ngsawn hea veia angläta süm ve” a t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unüng Marih, Elizabeta veia khya kthum awm lü a ima cit beki.Baptican Johana Hmi lawa Maw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Elizabet na a hmi vai kha law se, kpamicaa cak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 impeiloceng he la, a paca he naw, Pamhnam naw a m'yenei ni ti ksing u lü, aktäa ami jekyaipü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dah khawa sangpuxang Herod a bawi kcün üng, ktaiyü Abijaha khuikyawng üngka ktaiyü mat Zakharih ngming naki awmki; acun naw ktaiyüa khuikyawng üngka a khyunak, a ngming cun Elizabeta kyak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cunüng pat mat küm se, naca a vun mawih vaia law u lü, a ngming a pa ngminga kba Zakhariha sui vaia ami bü.]]></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cunüng a nu naw, “Ka! Johana sui vai,” a t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cunüng amimi naw, “Na ngsawn, na khui üngka, acunkba ngming naki u am ve khawi naw,” ami t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cunüng a pa ami kut am, “A ngming ua sui üng daw khai aw?” tia ami kthä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Zakharih naw, a yuknak vai lungphek kthäh lü, “A ngming Johan,” ti lü yu se, ami van cäi lawki h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cunüng angxita ngthuhei law be thei lü Pamhnam mküimto lawk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cunüng, ami van cäicah lawki he. Acuna mawng cun Judah khaw avan üng ngthang hük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cun ngjaki avan naw, ami mlung k'uma ta u lü, “Acuna hnasen cun ia mäih vai ni?” ami ti. Ani cun Pamhnam naw a johit am awmpüiki tia ami van naw ksingki he.Zakhariha Malam Pyenak]]></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Johana pa Zakharih cun ngmüimkhya Ngcim am be lü,]]></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Isarel hea Bawipa Pamhnam cun mi mhlünmtai vai,a khyang he jah law si lü, jah mhlät be 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i nghngih Pamhnama mik hmuha akdawa xüngseiki xawi, pyen vai am hlü khaia Bawipa ngthupet la, ngthummkhän avan läki xaw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 m'ya Davita ngsawn heak'hlüngtaia Küikyan bawi jah pe v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cun cun a sahma ngcim he üngajana a jah na khyütamnaka kb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mi ye he la jah hnengkiea kut üngka nawla küikyan khaia,]]></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mi pupa hea veia m'yeneinaka ngthumkhän ana tak a kümsak vai la,a khyütam ngcim a sümnak vaia,]]></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mi pa Abrahama veia akhyütamnaka kb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mi ye hea kut üng mi lät lü,am kyü u lü,]]></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mi xüna küt üng ngcimcaihnak la,ngsungpyunak am a ma a khut mi pawhnak vaia,]]></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nang ka ca, Bawipa a lam pyang khaia na cit ma khaia kyase,ak'hlüng säih Mhnama sahma ning ti na khai he,]]></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mi katnak he jah mhlätnak am,küikyanak, a khyang he üng jah ksingsak khai,]]></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i Pamhnam cun m'yeneinak la hniphnawinak am bebang lü mi khana küikyanaka nghngi vai law sak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zabet cingkia kyase am ca ni lü, aktäa xüki xawi.]]></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 nghmüpnak la, thihnaka k'uma awmki he, akvai jah pe khai la, mlung üpnaka lama jah cehpüi khai” a ti.]]></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cunüng, a nghmaw cun ngbaü law lü, a mlung ngaihnak kyan law ksetam lü, Isarel hea veia am a ngdang law hama üng khawkhyawng khawa awmki.]]></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hmüp mat üng Zakharih cun ktaiyüa khüih khawia kba Pamhnama Temple k'uma a khüih k'um üng,]]></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2026-05-26T21:50:00Z</dcterms:created>
  <dcterms:modified xsi:type="dcterms:W3CDTF">2026-05-26T21:50:00Z</dcterms:modified>
  <dc:title>Bible.com.au: Luhka 1:1-80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