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 id="334" r:id="rId81"/>
    <p:sldId id="335" r:id="rId82"/>
    <p:sldId id="336" r:id="rId83"/>
    <p:sldId id="337" r:id="rId8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slide" Target="slides/slide77.xml"/>
  <Relationship Id="rId80" Type="http://schemas.openxmlformats.org/officeDocument/2006/relationships/slide" Target="slides/slide78.xml"/>
  <Relationship Id="rId81" Type="http://schemas.openxmlformats.org/officeDocument/2006/relationships/slide" Target="slides/slide79.xml"/>
  <Relationship Id="rId82" Type="http://schemas.openxmlformats.org/officeDocument/2006/relationships/slide" Target="slides/slide80.xml"/>
  <Relationship Id="rId83" Type="http://schemas.openxmlformats.org/officeDocument/2006/relationships/slide" Target="slides/slide81.xml"/>
  <Relationship Id="rId84" Type="http://schemas.openxmlformats.org/officeDocument/2006/relationships/slide" Target="slides/slide82.xml"/>
  <Relationship Id="rId85" Type="http://schemas.openxmlformats.org/officeDocument/2006/relationships/presProps" Target="presProps.xml"/>
  <Relationship Id="rId86" Type="http://schemas.openxmlformats.org/officeDocument/2006/relationships/viewProps" Target="viewProps.xml"/>
  <Relationship Id="rId8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7986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hka 1:1-8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taiyüa thuma Bawipa Temple k'uma lut lü, ng'uinghnam mkhih khaia xüa kyak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cunüng, ng'uinghnam a mkhih k'um üng khyang he ami van kpunga ktaiyüki h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cunüng, Bawipa khankhawngsä mat Zakhariha veia ngdang law lü, ng'uinghnam mkhihnaka kpat lama ngdüi lawk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Zakharih naw khankhawngsä a hmuh üng kyüh lü ngxetk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cunüng, khankhawngsä naw, “Zakharih, ä kyüa, na ktaiyünak ngjak pänga kya ve, acunakyase na khyu Elizabet naw cangpyang mat ca na se, Johana na sui kha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ang jekyai lü na hlim khai, khyang khawjah ania hmi lawa phäha jekyai khai h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i cun Bawipa ngaiha kyäp khai, ju naki i am ei aw khai. A nua puk k'um üng tün lü ngcimcaihkia ngmüimkhya am be kha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cunüng ani naw Isarela ca he khawjah, ami Bawipa Pamhnama veia jah nghlat sak be kha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i naw pa he la ca he alanga jah lawpüi be lü, am cingcaihki he ngsungpyunak ksingnaka lam üng jah nghlat sak be lü, khyang he Pamhnama phäha jah ngtünngceisak khai, Elijaha ngmüimkhya la khyaihbahnak am Pamhnama maa cit khai,” a t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cunüng Zakharih naw khankhawngsä üng, “Ikba acun ka ksing vai aw? Kei pakse ni, ka xü pängki, ka khyu pi nukpüi lü, a khawkum xü pängki ni,” a t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püi Theophiluh aw; ajana thawn khawikia mawng cun, khyang khawjah naw mi ksunga pyena ngthu yu khai hea ana ktha na khawiki h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hankhawngsä naw, “Kei Kabriel, Pamhnama ma ngdüikia ka kyaki, nanga veia hina jekyainaka ngthu lawpüi khaia tüih lawa ka kyak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Cunsepi Ngaia, ka ngthu akcün üng kümkawi law khai am na juma phäha, hina ka ngthu am a kümkawi law ham üng am ngthuhei thei lü, na ang khai,” a t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hyang he Zakharih kpunga ana ngängki he, Temple k'uma a di lawa phäha aktäa cäiki h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cunüng, a luh law be üng ami veia am ngthuhei thei lü, a kut am jah kha hü se, Temple k'uma mdannak hmukia ami ksi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cunüng, ktaiyü a binaka kcün ngpäng se a ima cit bek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cunkäna a khyu Elizabet m’yai law lü im k'uma khya mhma ngküpk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cunüng Elizabet naw “Khyang hea ami na ksekhanak Pamhnam naw na kpüi lü a na lawhin pet ni,” a ti.Jesuha Mmi law vaia Mawng]]></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cunüng, akhya khyuk üng Pamhnam naw khankhawngsä Kabriel Kalile khaw, Nazareta a tüi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cuna nglami cun Davita pakhui üngka, Josep ngming nakia khyu vaia ami mkhyäpa kyaki. Nglamia ngming cun Marih nak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cunüng, khankhawngsä naw Mariha veia lut lü, “Pamhnama hlüei la jekyainak, dim’yenak am awma, Pamhnam na veia awm ve, nghnumi he avan üng na josen säih ve,” a t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kcüka ana hmu u lü ngthu ana sang khawiki he naw mi veia ami pyen ana yuki h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cuna khankhawngsäng naw i a ti hlünak am ksing lü aktäa cäi lü kyüki.]]></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cunüng, khankhawngsä naw, “Marih aw, ä kyüa; Pamhnam na veia dawki ni,]]></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m’yai lü, kpamica na ca khai, a ngming Jesuha na sui khai.]]></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i cun kyäpsawk law se, ak'hlüng säiha Capa ti khai he, Bawipa Pamhnam naw a pu Davita mäiha sangpuxanga pawh law khai.]]></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i naw Jakopa mjü he angläta jah uk se, a khaw am düt khai ni,” a ti.]]></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Marih naw, khankhawngsä üng, “Kei am ka ceimahki hin ikba acunkba kya thei khai aw?” a ti.]]></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Khankhawngsä naw msang lü, “Ngmüimkhya Ngcim na khana pha law se, hlüng säihkia johit naw ning hlawp tawm law khai, acunakyase hmi law khaia khyang ngcim pi Mhnama Capa ti khai h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cunüng ngaia, cingki ami ti khawi na püi Elizabet pi a xü käna kpamica m’yai na se atuh khya khyuk law pängki.]]></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Pamhnama am a ti thei i am awm naw,” a ti.]]></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Marih naw, “Kei Bawipa ana m’ya nu ni, na ngthua kba ka khana kya kawm,” ti se, acunüng khankhawngsä naw a ceh tak.Elizabeta veia Marih Citk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cunakyase nang angvai aw, angsinga ka ngaihkyu käna, acuna mawng cun, angsinga na hama yuk üng daw khaia ngaikyu veng.]]></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cunüng, Marih tho law lü, angxita mcunga awmkia mlüh, Judah khawnu mata cit lü,]]></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Zakhariha ima lutki naw, Elizabet a hnukset.]]></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cunüng, Elizabet naw Marih a hnukset a sim la, a puk k'uma naca ngsün law se, Elizabet ngmüimkhya Ngcim am be law lü,]]></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gsanga, “Nghnumi he avan üng na jo sen säih ve, na canak vai pi a jo sen v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Ka Bawipaa nu, ka veia na lawnak sen vaia ta ia ngjo ni?]]></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Na na hnuksetnak ka hnga üng a luh la hnasen jekyai lü ka k'uma ngsün v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Jumeikia nghnumi pi a jo sen ve, isetiakyaküng a veia Bawipa naw ngthu a pyen he cun kümkawi law khai hea akya phäha kyaki” a ti.Mariha Mküimtonak Ng'äi]]></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cunüng Marih naw,“Ka mlungmthin naw Bawipa mküimto v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ka ngmüimkhya pi na küikyankia Pamhnama khana aktäa jekyai ve,]]></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 na m'yanua hnemnak hmu lü, na süm ve;atuh üng tün lü, khyang avan naw a jo senki na ti na khai h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jana ngthu ami ning mthei he cen ngthungtak ni ti na ksingnak vaia ka yuka kyaki ni.Baptican Johana Hmi law vaia Mawng]]></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kyan säih naw ka khana akyäp säih na pawh pe ve,A ngming pi, ngcimcaiki ni;]]></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 m’yeneinak cun angsawn täh seamät kyühki hea khana awmsaki.]]></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 ban am a kyannak mdang lü,khyang awhcaki he cun ami ngaikyunak am akcea a jah ngtaisak.]]></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mi bawingawhnak üng ngawki hea bawi he a hnemnaka jah khya lü,ami mlung hnemsaki he a jah mhlünmtai.]]></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Ami ei cawiki he, akdaw am jah kphü lü,bawimangki he, ami kut xawnga a jah tüih.]]></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Mi pupa he, a jah na khyütamnakpüi kümkawisak lü,a m'ya Isarel he jah kpüi khaia law ve.]]></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A jah m'yeneinak Abrahamla a ngsawn hea veia angläta süm ve” a ti.]]></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Acunüng Marih, Elizabeta veia khya kthum awm lü a ima cit beki.Baptican Johana Hmi lawa Mawng]]></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Elizabet na a hmi vai kha law se, kpamicaa caki.]]></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A impeiloceng he la, a paca he naw, Pamhnam naw a m'yenei ni ti ksing u lü, aktäa ami jekyaipü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Judah khawa sangpuxang Herod a bawi kcün üng, ktaiyü Abijaha khuikyawng üngka ktaiyü mat Zakharih ngming naki awmki; acun naw ktaiyüa khuikyawng üngka a khyunak, a ngming cun Elizabeta kyaki.]]></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Acunüng pat mat küm se, naca a vun mawih vaia law u lü, a ngming a pa ngminga kba Zakhariha sui vaia ami bü.]]></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Acunüng a nu naw, “Ka! Johana sui vai,” a ti.]]></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Acunüng amimi naw, “Na ngsawn, na khui üngka, acunkba ngming naki u am ve khawi naw,” ami ti.]]></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Acunüng a pa ami kut am, “A ngming ua sui üng daw khai aw?” tia ami kthäh.]]></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Zakharih naw, a yuknak vai lungphek kthäh lü, “A ngming Johan,” ti lü yu se, ami van cäi lawki he.]]></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Acunüng angxita ngthuhei law be thei lü Pamhnam mküimto lawki.]]></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Acunüng, ami van cäicah lawki he. Acuna mawng cun Judah khaw avan üng ngthang hüki.]]></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Acun ngjaki avan naw, ami mlung k'uma ta u lü, “Acuna hnasen cun ia mäih vai ni?” ami ti. Ani cun Pamhnam naw a johit am awmpüiki tia ami van naw ksingki he.Zakhariha Malam Pyenak]]></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Johana pa Zakharih cun ngmüimkhya Ngcim am be lü,]]></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Isarel hea Bawipa Pamhnam cun mi mhlünmtai vai,a khyang he jah law si lü, jah mhlät be v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i nghngih Pamhnama mik hmuha akdawa xüngseiki xawi, pyen vai am hlü khaia Bawipa ngthupet la, ngthummkhän avan läki xawi.]]></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9 ]]></a:t>
            </a:r>
            <a:r>
              <a:rPr lang="en-US" b="1" sz="3000" spc="0" u="none">
                <a:solidFill>
                  <a:srgbClr val="000000">
                    <a:alpha val="100.00%"/>
                  </a:srgbClr>
                </a:solidFill>
                <a:latin typeface="Calibri"/>
              </a:rPr>
              <a:t><![CDATA[A m'ya Davita ngsawn heak'hlüngtaia Küikyan bawi jah pe ve,]]></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0 ]]></a:t>
            </a:r>
            <a:r>
              <a:rPr lang="en-US" b="1" sz="3000" spc="0" u="none">
                <a:solidFill>
                  <a:srgbClr val="000000">
                    <a:alpha val="100.00%"/>
                  </a:srgbClr>
                </a:solidFill>
                <a:latin typeface="Calibri"/>
              </a:rPr>
              <a:t><![CDATA[Acun cun a sahma ngcim he üngajana a jah na khyütamnaka kba,]]></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1 ]]></a:t>
            </a:r>
            <a:r>
              <a:rPr lang="en-US" b="1" sz="3000" spc="0" u="none">
                <a:solidFill>
                  <a:srgbClr val="000000">
                    <a:alpha val="100.00%"/>
                  </a:srgbClr>
                </a:solidFill>
                <a:latin typeface="Calibri"/>
              </a:rPr>
              <a:t><![CDATA[mi ye he la jah hnengkiea kut üngka nawla küikyan khaia,]]></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2 ]]></a:t>
            </a:r>
            <a:r>
              <a:rPr lang="en-US" b="1" sz="3000" spc="0" u="none">
                <a:solidFill>
                  <a:srgbClr val="000000">
                    <a:alpha val="100.00%"/>
                  </a:srgbClr>
                </a:solidFill>
                <a:latin typeface="Calibri"/>
              </a:rPr>
              <a:t><![CDATA[mi pupa hea veia m'yeneinaka ngthumkhän ana tak a kümsak vai la,a khyütam ngcim a sümnak vaia,]]></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3 ]]></a:t>
            </a:r>
            <a:r>
              <a:rPr lang="en-US" b="1" sz="3000" spc="0" u="none">
                <a:solidFill>
                  <a:srgbClr val="000000">
                    <a:alpha val="100.00%"/>
                  </a:srgbClr>
                </a:solidFill>
                <a:latin typeface="Calibri"/>
              </a:rPr>
              <a:t><![CDATA[mi pa Abrahama veia akhyütamnaka kba,]]></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4 ]]></a:t>
            </a:r>
            <a:r>
              <a:rPr lang="en-US" b="1" sz="3000" spc="0" u="none">
                <a:solidFill>
                  <a:srgbClr val="000000">
                    <a:alpha val="100.00%"/>
                  </a:srgbClr>
                </a:solidFill>
                <a:latin typeface="Calibri"/>
              </a:rPr>
              <a:t><![CDATA[mi ye hea kut üng mi lät lü,am kyü u lü,]]></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5 ]]></a:t>
            </a:r>
            <a:r>
              <a:rPr lang="en-US" b="1" sz="3000" spc="0" u="none">
                <a:solidFill>
                  <a:srgbClr val="000000">
                    <a:alpha val="100.00%"/>
                  </a:srgbClr>
                </a:solidFill>
                <a:latin typeface="Calibri"/>
              </a:rPr>
              <a:t><![CDATA[mi xüna küt üng ngcimcaihnak la,ngsungpyunak am a ma a khut mi pawhnak vaia,]]></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6 ]]></a:t>
            </a:r>
            <a:r>
              <a:rPr lang="en-US" b="1" sz="3000" spc="0" u="none">
                <a:solidFill>
                  <a:srgbClr val="000000">
                    <a:alpha val="100.00%"/>
                  </a:srgbClr>
                </a:solidFill>
                <a:latin typeface="Calibri"/>
              </a:rPr>
              <a:t><![CDATA[nang ka ca, Bawipa a lam pyang khaia na cit ma khaia kyase,ak'hlüng säih Mhnama sahma ning ti na khai he,]]></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7 ]]></a:t>
            </a:r>
            <a:r>
              <a:rPr lang="en-US" b="1" sz="3000" spc="0" u="none">
                <a:solidFill>
                  <a:srgbClr val="000000">
                    <a:alpha val="100.00%"/>
                  </a:srgbClr>
                </a:solidFill>
                <a:latin typeface="Calibri"/>
              </a:rPr>
              <a:t><![CDATA[ami katnak he jah mhlätnak am,küikyanak, a khyang he üng jah ksingsak khai,]]></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8 ]]></a:t>
            </a:r>
            <a:r>
              <a:rPr lang="en-US" b="1" sz="3000" spc="0" u="none">
                <a:solidFill>
                  <a:srgbClr val="000000">
                    <a:alpha val="100.00%"/>
                  </a:srgbClr>
                </a:solidFill>
                <a:latin typeface="Calibri"/>
              </a:rPr>
              <a:t><![CDATA[mi Pamhnam cun m'yeneinak la hniphnawinak am bebang lü mi khana küikyanaka nghngi vai law sak kha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Elizabet cingkia kyase am ca ni lü, aktäa xüki xawi.]]></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9 ]]></a:t>
            </a:r>
            <a:r>
              <a:rPr lang="en-US" b="1" sz="3000" spc="0" u="none">
                <a:solidFill>
                  <a:srgbClr val="000000">
                    <a:alpha val="100.00%"/>
                  </a:srgbClr>
                </a:solidFill>
                <a:latin typeface="Calibri"/>
              </a:rPr>
              <a:t><![CDATA[a nghmüpnak la, thihnaka k'uma awmki he, akvai jah pe khai la, mlung üpnaka lama jah cehpüi khai” a ti.]]></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0 ]]></a:t>
            </a:r>
            <a:r>
              <a:rPr lang="en-US" b="1" sz="3000" spc="0" u="none">
                <a:solidFill>
                  <a:srgbClr val="000000">
                    <a:alpha val="100.00%"/>
                  </a:srgbClr>
                </a:solidFill>
                <a:latin typeface="Calibri"/>
              </a:rPr>
              <a:t><![CDATA[Acunüng, a nghmaw cun ngbaü law lü, a mlung ngaihnak kyan law ksetam lü, Isarel hea veia am a ngdang law hama üng khawkhyawng khawa awmki.]]></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hmüp mat üng Zakharih cun ktaiyüa khüih khawia kba Pamhnama Temple k'uma a khüih k'um üng,]]></a:t>
            </a:r>
          </a:p>
        </p:txBody>
      </p:sp>
    </p:spTree>
  </p:cSld>
  <p:clrMapOvr>
    <a:masterClrMapping/>
  </p:clrMapOvr>
</p:sld>
</file>

<file path=ppt/theme/theme1.xml><?xml version="1.0" encoding="utf-8"?>
<a:theme xmlns:a="http://schemas.openxmlformats.org/drawingml/2006/main" name="Theme98">
  <a:themeElements>
    <a:clrScheme name="Theme9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82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2026-08-01T05:53:12Z</dcterms:created>
  <dcterms:modified xsi:type="dcterms:W3CDTF">2026-08-01T05:53:12Z</dcterms:modified>
  <dc:title>Bible.com.au: Luhka 1:1-80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