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3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ah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hankhawngsäea mkhawng Mihkhelah hngawh pi acukba am ve. Khawyama dä Mosia yawk u naw bi khai ti lü ani ngcuh üng mkateinaka ngthu am pyen. “Bawipa naw ning kse na se” ti lü ni a py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üngpi, ahina khyange naw ta am ami ksing ngkhai cun mdihmsuinak am ngtäkpüikie. Sakyungea mäiha ami ngtüiei lawpüi am ksing u lü, acuna ksingnak naw jah kpyüpye kh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hlawka kyühei phyaki ni. Kaihnaha hnu läki he ni. Ngui yah vaia phäh biloki Balaama kba mkhyenak pawh ve u. Korah naw pyen a kpetmjaka kba, pyen kpetmjakie. Koraha cimpyak kba cimpyak acun h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lawinak buh pawi nami pawh üng nami ksunga ngkeei vai am ksing u lü mtuihmlehsakie ni. Amimäta phü vai däk ksingki he. Acun he cun khawkhi naw a jawn hü yawhtui ka khawngmei am tängkie ni. A ngthei kcün pha lü am ngtheipaiki thingdung am tängkie ni. Ami ngthei vaia kcün khawksik khye hngawh üngpi am ngtheikia thingdungea kba, a pya mahmaha phukin lü avana thikia thingdung üng tängkie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keeikse aksekhyu ami bi lawh cun, mtüihkhehki tuimpawn nawt lawki mpanglai tui ngnawk üng tängkie ni. A phanak vai hnün am ngtekia aisie am tängkie ni. Amimi phäh Pamhnam naw anghmüpnak säih hnün cun angsäia jah tak pet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Adam üngkhyüh ngsawn khyühnak Enawk naw sahma lü a na pyen ta, “Bawipa cun a khankhawngsä ngcim thawng khawkän am kyum law lü avana khana ngthumkhyah law khai. Mhnam kaa mäiha am dawki ami pawhnak naküt ja mhnam kaa mäiha khyangka he naw ani kpetnaka ngthu kyühei phyaki ami pyen naküta phäh acune jah mkhuimkha law khai” a t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a khyange cun aläa ngikcak u lü khyang jah mkateikie. Ami mlungkaw ngnei ksea hnu läki he. Amimät mhlünmtaiei u lü, amimäta dawnak vaia khyang jah mhläki he.Mcuhmcäinak ja mthehn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Ka püi he aw, mi Bawipa Jesuh Khritawa ngsäe naw ami pyen khawi, “Akpäihnaka kcün üng, ning yaihyünei acun he po law acun he. Khyang he naw mhnam am ksinga mtisa hlü läklam law acun he” ti cen süm u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hin he cun ngphüingkyanak pawhkie ni, Ngmüimkhya am takia khyange, ami mlung hlü naw a jah nängeia khyange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üngpi, ka püi he aw, nami jumeinak ngcingcaih säih am namimät ngsawngsaei ua. Ngmüimkhya Ngcima johit am ktaiyü u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Khritawa mpya, Jakuka na kei Judah naw,Pamhnam naw a jah khü päng khyange, Pa Pamhnama mhläkphyanak ja Jesuh Khritawa kcungvawngnak am xüngseikie veia ka yuk n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mhnama mhläkphyanak am namimät ve nglät ua. Angsäia xünnak a ning jah pet vaia phäh mi Bawipa Jesuh Khritawa mpyenmseinak äpei lü ve u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mi mlung uplatkie khana mpyeneinak ta u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hyang kce he xünnak ami yah vai mei kdäi üngkhyüh jah kset be lü jah kumei ua. Mceieinak am jah mpyenei ua. Cunüngpi, ami mkhyenak mtisa hlükaw am beki ami suisak ta nami mtuihei vai.Mküimto lü ktaiyün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umeinak üng kyukngpänak üngkhyüh, mkhyenak am vekia jekyainak üng a hlüngtainaka maa ning jah cehpüi khawh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ah Küikyanki Pamhnam mat däka jotai, dämduh hlüngtainak ja ana cun, Mi Bawipa Jesuh Khritaw üngkhyüh, päih pängki kcüne ja atuh üngkhyüh, angsäia hlüngtai se. A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pyenmseinak, dimdeihnak ja mhläkphyanak nami khana be se.Akhya mtheiki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üi he aw, mi yah khyakhya küikyannaka mawng ning jah yuk law vaia ka ngaih kyaw. Cunüngpi, Pamhnam naw a khyangea üng ahun jumeinak cun angläta phäh a jah peta phäh ngtäknak nami pawh vaia, mcuhmcäinak kca angsüha ka ning jah yuk law vaia ka ktha na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hyümhnam am ksingki cun am mi jah ksinga mi ksunga ngpüi law ve u. Ami ngneisak kse cun ami khümphanaka vaia mi Pamhnama bäkhäknaka mawng cun akhyea jah mtheikie ni. Acun he naw mi Mahpa ja Bawipa, Jesuh Khritaw cun makie. Ami yahei vaia mkatnak ta, ahlana khyüh Cangcim naw a na pyen päng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akyase, nami ksing pänga kya kyaw lü pi, ning jah mcuhmcäinaka ka pyen hlü ta, Isarel khyang mjüe cen Egypt pe üngkhyüh Bawipa naw a jah küikyan ni. Acunüngpi, ani am jumeiki cun a jah mcimkpyeh be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mhnam naw a jah peta anaa k’uma am ve hlü lü ami hnün hawihkia khankhawngsä avange pi ngthumkhyah lawa Mhnüp üng a jah mkhuimkha vaia, angsäia mthiyüi am jah khit lü anghmüpnaka ke säiha a jah tak cen jah süm u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dom ja Komorah, ja a pipeia mlüh üngka khyange pi acuna khankhawngsäe akba awmih u lü hnunglanak, khyanga khyucei ihawmpüi lü mkhyekat u se angsäia mei üng mkhihnak ami khamei cen mi vana phäh mcäinak ni ti cen süm u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kba ni, ahina khyange naw amimäta pumsa jah mkhyekatsakia hmuhmdannak ta ve u. Pamhnama johit pi am hnaläü u, khana veki khankhawngsä jomahe pi jah mdihmsuikie.]]></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2026-05-26T21:48:12Z</dcterms:created>
  <dcterms:modified xsi:type="dcterms:W3CDTF">2026-05-26T21:48:12Z</dcterms:modified>
  <dc:title>Bible.com.au: Judah 1:1-25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