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3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impei locenge ja, ahlana täei se hmu khawikie naw, “Hin hin ngaw lü täei khawiki am niki aw?” ami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vang naw, “Acun ni” ami ti. Avang naw, “Acun ta am ni” a tängpüi ni” ami ti.Amät naw, “Kei acun ni”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imi naw, “Na mik ihawkba vai beki?” ami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i naw, “Jesuh ami ti naw mdek mthaü lü, ka mik üng jut lü, ‘Silawng Tuilia va cit lü va hmaieia’ ti se, cit lü hmaiei ngü se ka mik vai law beki,”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i hawia veki ni?” ti lü a mi kthäh üng,ani naw “Am ksing veng” a ti be.Pharisee naw a mika daw bea mawng ami kthä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mik mü khawikia khyang cun Phariseea veia ami cehpü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h naw mdek mthaü lü a mik a vaisak bea mhnüp cun Sabbath mhnüp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harisee naw, a mik a vai law bea mawng kthäh u se, ani naw, “Lawk am ka mik na nawi se, hmaei lü, ka hmu law be theiki ni,”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ise avang naw, “Acuna khyang naw Sabbath am a jeiha phäha, Pamhnama üngkhyüh lawki ta am ni khü vai,” ami ti.Avang naw, “Khyangka naw ihawkba hina mäih müncanksee jah pawh khawh khai aw?” ami ti. Phariseea ksunga ngtainak ve law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 käna, amikmü üng, “Na mik a vaisak bea phäha, nang naw ihawkba ani na ngaiki ni?” ti u lü, ami kthäh betü üng,“Ani cun Sahma ni”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ikmüa hmi lawki Jesuh naw a mdaw b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ah ngvaie naw, a mik vai law bekia nu ja pa, am ami jah khü ham veia, amikmü khawiki vai law beki ni tia mawng am kcang na 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nu ja a paa üng, “Hin hin nami ca, amikmüa hmi lawki nami ti khawi am niki aw? Ihawkba atuh hmu law be theiki ni?” ti u lü, ami jah kthä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nu ja pa naw, “Hin kami ca ti kami ksingki, amikmüa hmi lawki ti pi kami ks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unsepi, ihawkba atuh hmu law beki ti am kani ksingki, hmuhsak beki pi am ksing ve ning. Amät kthäh ua; khyang teh lawki; amäta mawng cun amät naw pyen se,” ti ni lü, ani jah msa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nu ja pa naw Judah ngvaie ami jah kyüha phäha acukba ani pyena kyaki. Am acun ham üng pi, “Ani cun Mesijah ni” tiki naküt cun sinakok üngkhyüh ksät vaia ami mkhyäp thüpthüpa ky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kyase, a nu ja pa naw, “Khyang teh lawki, amät kthäh ua” ani tia ky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ghngihnaka amikmüa hmi lawki cun khü betü u lü, “Pamhnama veia akcang ka pyen khai tia sitih taa, nang ning mdaw beki cun khyangka ti kami ksingki ni,” ami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i naw, “Khyangka a ni ja am a ni am ksing nawng. Mat ka ksing cun ahlana ka mik mü khawiki, tuh ka hmu law beki,” ti lü, a jah msa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imi naw, “Na khana i ja a pawh? Na mik ihawkba ja a vaisak be?” ti lü, ami kthä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i naw, “Cükta üng ka ning jah mtheh päng, am nami na ngai hlüki. Ise nami ngja hlü betükie ni? Nangmi pi axüisaw hea nami thawn hngaa nami yüki aw?” ti lü, a jah msa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lama a ceh k’um üng, a hmi law üngkhyüh a mik müki khyang mat a hmu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mimi naw ksekha na u lü, “Nang hin ania xüisawa na kyaki ni, keimi ta Mosia axüisaw he 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mhnam naw Mosi ngthuhei püiki ti kami ksingki, cunüngpi Jesuh hawia ka naw lawki ti am ksing u nawng,” ami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i naw ka mik vaisak be kyaw sepi, ani hawia khyüh lawki ti am nami ksing hin müncankse 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mhnam naw khyangkaa ngthu am ngai khawiki ti mi ksingki. Acunsepi, au naw pi Pamhnam mhläkphya na lü a ngjakhlü a pawh üng Pamhnam naw ngaih pet khawik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hawmdek a ngtüi üngkhyüh, a mikmüa hmi lawki vaisak be ve u, tia u naw am mi ngja khaw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n hin Pamhnam üngkhyüh lawki am a ni ta, i am pawh khawh,” ti lü, a jah msa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mimi naw, “Na hmi law üng, mkhyenake am hmi law lü, na jah mthei lawki aw?” ti u lü, msangkie naw, Sinakok üngka naw ami ksät u.Ngmüimkhya mik müki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sätkie ti Jesuh naw ksing lü hmuki naw, “Khyanga Capa na jumki aw?” ti lü a kthä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i naw, “Bawipa aw, ka jum law vaia, ani u ni na mtheha?” a t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h naw, “Ani na hmu päng ni, atuh ning ngthuheipüiki hin ani ni,” a t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xüisawe naw, “Saja aw, a mik müa hmiki hin ua mkhyenaka phäha ni? Amäta mkhyenaka phäh aw, a nupaa ani mkhyenaka phäh aw?” ti lü, ami kthäh 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i naw, “Bawipa aw, jum veng,” ti lü, Jesuh hjawkhahk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h naw, “Ngthumkhyah khaia hina khawmdek khana ka lawki, amikmüea mik vai be lü, a mik kvaiea mik a münak vaia ka lawki ni,” a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hlawnga vekia Pharisee naw, acun ngja u lü, “Keimi pi kami mik mü hngaki aw?” ti lü, ami kthäh 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h naw, “Nami mik a mü üng mkhyenak am ta uki. Acunsepi, atuh ‘Kami mik vaiki’ nami tia phäh nami mkhyekatki” a t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naw, “Amäta mkhyenaka phäh am ni, a nupaa mkhyenaka phäha pi am ni. Ani üng Pamhnama johit khyange naw ami hmuh vaia phäha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mhnüp ham üng na tüih lawkia khut mi pawh khai. U naw pi khut am a binak theia mthan pha law hlü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awmdeka khana ka vea küt üng khawmdeka kvaia ka kyaki,” ti lü, a jah msa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kba a pyen käna, mdek üng a mci msawh lü, a mci am mdek mthaü lü acun am a mikmüa mik a j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mikmü üng, “Cit lü Silawng Tuili üng va hmaieia,” a ti. (Silawng ti cun “Tüih” tinak ni) Acunüng, cit lü va hmaiei se a mik vai law beki.]]></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2026-06-16T01:57:47Z</dcterms:created>
  <dcterms:modified xsi:type="dcterms:W3CDTF">2026-06-16T01:57:47Z</dcterms:modified>
  <dc:title>Bible.com.au: Johan 9:1-41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