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8: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ngmüm betü lü a kut mdawng am mdek üng yuk betü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pyen ami ngjak üng, amimäta mkhyenake ksing law u lü, axü säih üngka naw akdik säih cäpa mat cia khyük be päihkie. Acunüng Jesuh amät däk ve se, nghnumi anglung üng a venak kung üng ve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h naw a ngmümnak üngkhyüh ngkyäk law be lü, nghnumi amät däk ve se a hmu üng, “Nghnumi aw, hawia ni ami ve u? Ning mkatei khai u pi am ve se mä?”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hnumi naw, “Bawipa aw, u naw am na mkat ve,” a ti.Jesuh naw, “Kei naw pi am ning mkat veng; cit be lü tuh üngkhyüh ta käh mkhyekat ti kawpi,” a ti.]Jesuh cun khawmdeka akv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h naw ami veia ngthu pyen be lü, “Kei cun khawmdeka kvaia ka kyaki. Ka hnu läki naküt cun nghmüpa k'um üng käh xünsei ti lü, xünnaka kvai yahei khaie” a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harisee naw, “Namäta mawng na pyenki, na pyen am cang ve,” ami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naw, “Kamäta ngthu ka pyen üngpi ka pyen cangki. Isenitiüng, kei naw ka lawnak ja ka cehnak vai ka ksingeiki. Nangmi naw ka lawnak ja ka cehnak vai am ksing u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ngmi naw nghngicim thum üng ngthu nami mkhyah khawiki, kei naw u am mtai pet naw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i naw ngthu ka mkhyah üngpi ka ngthumkhyah cang khai. Isetiakyaküng, kei kamät däk am ni. Na tüih lawki Pa kei üng a ngpüia phäh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mi Thum üng, ‘Ai pi cangki ti ksing vaia saksi nghngih hlüki,” ti lü, ng’yu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pami am bäühmakia nghnumi ami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i kamäta ngthu ka saksiki, Pa na tüih lawki naw pi ka mawng saksiki,” ti lü a jah msa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käna amimi naw, “Na Pa hawia ni?” ti lü ami kthäh.Jesuh naw, “Nangmi naw kei am na ksing uki, ka Pa pi am ksing uki. Kei nami na ksing üng ka Pa pi nami ksing kha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 ngthu cun Temple k'uma khawthem petnaka hnüna a jah mtheia kyaki. Cunsepi u naw pi akcün am küm law hamkia kyase am man u.Ka cehnak vaia am cit khawh u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Kei naw akcea ka ning jah ceh ta khai; nangmi naw nami na sui hü khaie. Cunüngpi nami mkhyekatnake üng nami thi khaie. Ka cehnaka am cit thei uki,” ti lü, a jah mth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ngvaie naw, ‘“Ka cehnaka am cit thei uki,” a ti hin amät nghnimei hlü bang se,” ami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naw, “Nangmi ta khawmdek üng nami sängeiki, kei ta khan üngkhyüh ka lawki. Nangmi cun hina khawmdek üngkhyüh nami ngtüi lawkia kya lü, kei ta khawmdek üng am sängei ve ngü.]]></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akyase, ‘Nami mkhyekatnake üng nami thi khai’ ka ti ni. ‘Kei cun Ania Ka Kyaki’ ti am nami jum üng nami mkhyekatnake üng nami thi kcang khai,”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imi naw, “Nang u ni?” ti u se,Jesuh naw“Akcüka nami veia ka pyen khawi c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ngmia phäha ka pyen vai ja, ka ning jah mkatnak vai khawhah veki. Na tüih lawki cun ngthungtak üng kümceiki; ani üngkhyüh ka ngjak naküt khawmdek üng ka mtheh khawiki,” ti lü a jah msang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h naw ami veia a pyena Paa mawng cun am ngjakkya 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imäta im phähphäha cit bekie. Acunüng pi, Jesuh cun Olip Mcunga kai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Jesuh naw, “Khyanga Capa nami taih käna, ‘‘Kei cun Ania Ka Kyaki’ ti nami ksing law khai. Acun käna, kei naw kamäta ngjak hlüa i am pawh lü, Pa naw a na mtheha mäih cia hina ngthu ka pyenki ti nami ksing law kh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 tüih lawki kei üng atänga veki. Kamätca am na hawih. Isetiakyaküng, aläa ania ngjak hlüa ka pawhmsaha phäh kyaki,” ti lü a py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a ngthu a pyen ngjakia khyang khawhah naw jumkie.Mpya üngkhyüh lätn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h naw jumeiki Judahea veia, “Ka ngthu pyen nami ngjak üng, ka xüisawea nami kya kcang kh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thungtak nami ksing üng, ngthungtak naw ning jah lätsak khai,”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mimi naw, “Abrahama mjüa kami kyaki, tuh vei cäpa usüma mpyaa am thawn khawi u nawng, ‘Lätlangnak nami yah khai’ ti hin, i na tinak ni?” ti lü ami kthäh betü.]]></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Akcanga ka ning jah mthehki: mkhyekatnak pawhki naküt cun mkhyenaka mpyaa kya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pya cun ima asäng ni a ve khawi; capa ta angläta ima ve khawi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akyase, Capa naw mpya üngkhyüh a ning jah mhlät üng, nami lät kcang khai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rahama mjüa nami kyaki ti ka ksingki. Acunsepi, na hnim khaia nami bü hin, keia mtheimthangnak am nami dodangeia phäh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wilama Templea law be se, khyang naküt a veia lawkie. Acunüng, Jesuh naw ngaw lü jah mthei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Paa na mhnuh naküt ka pyenki. Acunüng pi nangmi naw nami paa ning jah mtheh nami pawhkie”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mimi naw, “Keimia pa ta Abraham” ami ti.Jesuh naw, “Abrahama caea nami kya üng Abrahama a awmiha mäiha nami awmih khai sü.]]></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mhnama veia ngthungtak ka ngjak naküt ning jah mtheh ngü se, nami na hnim hlüki. Abraham ahikba am ve khawi na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angmi hin nami paa vea mäiha nami awmki he ni,” a ti.Amimi naw, “Pamhnam däk ni kami pa, ania jah ca kcang ni,” ami t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h naw, “Pamhnam nami Pa ani üng nami na mhläkphya na khai sü; Pamhnam üngka naw va ka lawki, kamäta ngaiha ka lawkia am ni, ani naw a na tüih law n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se ka pyena suilam am nami ngjakyaki he ni? Ka ngthu pyen am nami ngaih hlüa phäh, am nami ngjakkya u n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angmi cun nami pa Khawyama canaa nami kyaka phäh, nami paa ngjak hlü bi vai ni nami mlung ngaih. Khawyam cun akcüka khyüh khyang k’hnima kyaki. Ngthungtak am vekia kyase, ngthungtak üng am xüngsei. A ngthuei üngpi, hleihlak lü hleihlaknaka pa a thawna phäh, amät am ngkäki va anaküt bilok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gthungtak ka pyena phäh, nangmi naw am nami na jumk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mkhyekatnak mdang thei khai u nami veki ni? Ngthungtak ka pyen üng nangmi naw ise am nami na jumkie n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amhnam üngkhyüh ngtüiki naw Pamhnama ngthu ngai khawiki, nangmi cun Pamhnam üngkhyüh am nami ngtüikia kyase Pamhnama ngthu am nami ngaiki,” a ti.Jesuh ja Abrah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m mthei he ja Pharisee naw nghnumi mat kpami am bäühmaki xawi lawpüi u lü; avana maa ami ngdüihsa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udahe naw, “Nang Samarih khyang, khawyaia venaka kya veki kami ti hin am kami cangki aw?” ami t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h naw, “Khawyaia venaka am kya nawng. Ka Pa ka leisawngki, cunüng pi nangmi naw am na leisawng ve uk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ei naw ta kamät ami na leisawngnak vai am sui veng; acun suihjap lü keia phäh cijangki mat vek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kcanga ka ning jah mthehki: ka ngthu ngaiki naküt isüm käh thi khai,” a t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udahe naw, “Khawyaia venaka na kyak hman tuh ni kami ksing ve u. Abraham ja sahma he pi thi päng u se, nang naw ‘Na ngthu ngaiki naküt isüm käh thi khai’ ti vek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mi pu, Abraham kthaka na däm bawki aw? Ani pi thi pängki, sahma he pi thi pängki he . Namät hin ua na ngaieiki ni?” ami t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h naw, “Kamät ka mhlünmtaiei üng, ia käh ka mawng khai. ‘Kami Pamhnam,’ nami tia, ka Pa naw na mhlünmtaiki n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Nangmi naw ani am ksing khawi uki. Cunüng pi, kei naw ta ani ka ksingki. ‘Ani am ksing nawng’ ka ti üng nangmia mäiha ka hleihlak hngakia kya khai. Acunakyase, ani ksing lü, a mtheh ka ngjaki.]]></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ami pa Abraham naw, ka law vaia khawmhnüp a hmuh vaia phäh jekyaiki. Acunüng, hmu law lü je khütki,” ti lü, a jah msa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udahe naw, “Na kum mhmakip pi am law ham lü, Abraham na hmuki pängki aw?” ami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ha veia, “Saja aw, hina nghnumi kpami am ani bäühma k’um bäbä üng ami mana kyak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esuh naw, “Akcanga ka ning jah mthehki: Abraham am a ve ham üng, ka veki,” a ti.]]></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mi vawihnak vaia lung jah loei u se, Jesuh cun ngthup lü, Temple üngkhyüh akcea citk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 Thum üng, Mosi naw hina mäih cun lung am vawi ngen vaia ngthu a mkhyah. Nang naw ihawkba na ngaiki ni?” ami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ngthu cun Jesuh mhnüteinaka, a mkhyenak ami suinaka ami kthäha kyaki. Acunsepi Jesuh naw ngmüm lü, a kut mdawng am mdek üng kca yu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thäh laihlaih u se, ngkyäk law be lü, “Nangmi üng am mkhyekat khawikia khyang naw akcüka lung am vawi se,” a ti.]]></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2026-07-09T01:37:54Z</dcterms:created>
  <dcterms:modified xsi:type="dcterms:W3CDTF">2026-07-09T01:37:54Z</dcterms:modified>
  <dc:title>Bible.com.au: Johan 8:1-59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