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506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an 7: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ngmi pawia jeng cit ua, kei ta akcün am a pha law hama phäha tuh pawia am cit hlü ham veng,” a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 jah mtheh lü, Jesuh Kalile khawa ve hamki.Sam pawia Jesuh cit hnga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nae pawia ami jeng ceh käna, Jesuh pi khyangea käh ksinga anghmüa heng cit hnga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dah ngvaie naw pawia sui hü u lü, “Hawia veki ni?” ami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yang he naw Jesuha mawng ampyua sumkyemkie. Akhäk naw, “Ani ta khyang kdaw ni,” ti se, avang naw, “Am daw, khyang jah mhleiki ni,” ami t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sepi, Judah ngvaie ami jah kyüha phäh u naw angdanga am pyen 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wia nghning k’um üng, Jesuh naw Temple k’uma jeng cit lü Pamhnama ngthu jah mthei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udah ngvaie naw, “Hin, i pi am ngthei khawiki naw ihawkba kca ksingki ni?” ti u lü, münaki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h naw, “Ka ning jah mtheia ngthu hin kamäta ngaiha ka ning jah mthei am ni. Na tüi lawki Pamhnam üngkhyüh lawkia ngthua kya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u pi, ania ngjak hlü biloki naw ka ngthu pyen hin Pamhnama ngthu ja, kamäta ngaiha ka pyena kyaki aw, ti cun ksing kh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 ja a na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mäta mhnüna ngthu pyenki cun amäta dawnak, hlüngtainak vai suiki ni. Acunsepi ani tüih lawkia hlüngtainak vai suiki cun ngsungpyun lü mkhyenak ani üng am 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i naw Thum ning jah peki am niki aw? Mat naw pi Thum am nami läki. Ise nami na hnim khaia nami ngtängki ni?” a t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hyang he naw, “Khawyai naw a ning venak ni; u naw ning hnim hlüki ni,” ti u lü, ami msa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h naw, “Müncankse mat ka pawh üng avan nami müncanki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hina phäha ni Mosi naw vun mawih vaia Thum ning jah pe se (Acun cun Mosi üng tüna am kya, nami pupae üngkhyüh tüneikia kpamica üng ami na bilawh khawia kyaki), Sabbath mhnüp üng pi kpamicaa vun nami mawiki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bbath üng pi kpamicaa vun mawih uki lü, Mosia Thum lümkankia am a kya üng, kei naw Sabbath mhnüp üng khyang ka mdaw bea phäh ka khana ise am nami jeki 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mai teng u lü ngthu käh mkhyah ua, ngsungpyun dawkyakia mtai ua,” a ti.Jesuh hin Mesijah aw]]></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rusalem mlüha ka avang naw, “Hin hin Judah ngvaie naw hnim vaia ami büa khyang am niki aw?]]></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eng u, khyangea ksunga ngthu pyen se, i pi am ti na be u. Ani hin Mesijah ti lü ngvaie naw akcanga ksing pängki he a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esijah a law üng, u naw pi hawia khyüh a law am ksing. Ani ta a ngtüinak law pi khyang naküt naw mi ksing,” ami ti 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käna Jesuh Kalile hne da citki, Judahe naw hnim hlü u se Judah hne da am cit hlü.]]></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akyase, Jesuh naw Temple k'uma a jah mthei üng ngpyang lü, “Kei hawia ka, kei u ti nami na ksing kcangkie aw? Kamäta ngjak hlüa ka lawki am ni. Na tüi lawki cun ngthungtak ni, ani am ksing uk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ei naw ani ka ksingki. Isenitiüng, kei cun ani üngka naw ka lawki, ani naw a na tüih law ni,” a t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cunüng Jesuh man vaia ami bü kyaw, akcün am pha hamkia kyase, u naw pi am hnet 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hyang avang naw ta jum u lü, “Mesijah a law üng, ania pawhmsaha kthaka daw bawki, müncanksee jah pawhmsah law khai aw” ti u lü amimät ngthäkie.Jesuh man khaia yekape jah tüi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cukba, khyange cun Jesuha mawng sumkyemkie ti Pharisee naw ami ngjak üng, ktaiyü ngvaie am ngthäh u lü, man khaiea yekape ami jah tüi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h naw, “Asängca nami hlawnga ka ve käna, na tüi lawkia veia ka cit be kha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angmi naw na sui u lü pi, am na hmu uki; ka venaka pi am law thei uki,” a t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udah ngvaie amimät sumkyam u lü, “Am mi hmu ti vaia, hin hawia cit hlüki ni? Akce kcea ve hükie Krikea veia cit lü, Krike jah mthei hü hlüki aw’]]></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angmi naw na sui u lü, am nami na hmu khai; ka venaka pi am law thei uki’ a ti hin, i a ti hlünak ni,” ami ti.Xünnaka tui law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wia akpäihnak ja akkü säihkia mhnüp üng, Jesuh ngdüiki naw, ngpyang lü, “Au pi, tui xaiki ka veia law lü aw law 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dahea Sam Pawi cäh law 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u pi, kei na jumki cun Pamhnama cangcim üng a vea mäiha xünnak Tui Lawng cun ani üngkhyüh lawng law khai,” a t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umeikie naw Ngmüimkhya ami yahnak vaia mawng a pyenaka kyaki. Jesuh cun hlüngtainak üng am tho be hamkia kyase, Ngmüimkhya cun jah peta am kya ham.Khyang he üng ngtainak ve lawk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hyang avang naw a pyen ngja u lü, “Hin hin Sahma kcanga kya ve,” ami t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vang naw, “Ani hin Mesijah ni,” ami ti.Avange naw pi, “Kalile khaw üngka naw Mesijah hmi law thei khai aw?]]></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esijah cun Sangpuxang Davita ksawn üngka, Davita venaka mlüh Bethlehem üng hmi law khai ti lü cangcim üng veki” ami t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cukba Jesuha phäha khyange ngtaiki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vange naw ta man vai ami jum, acunsepi u naw pi am hnet dat u.Judah ngvaie naw am jum 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ekape ami ceh be üng, ktaiyü ngvaie ja Pharisee naw “Ise am nami lawpüi ni?” ti u s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ekape naw, “Ania mäiha u naw ngthu am pyen khawi” ti lü ami jah msang b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harisee naw, “Nangmi pi a ning jah nghmawngmhlei hnga 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nae naw, “Na hnukläke naw na pawhmsah ami hmuh vaia, ahin üngkhyüh Judah hnea cit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gvaie ja Pharisee üngka ani jumki nami ksing khawiki aw?]]></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osia Thum am ksingkia khyange ta yüncenak khamei ve u,” ti lü, ami pye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hlana mthana Jesuha veia lawkia Pharise üngka khyang mat Nikawdim naw,]]></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mäta mpyawng ye üng a ngthu am ngja kaa, a pawhmsah am hmu kaa, mi Thum üng khyang am mi cijang khawi,” a ti.]]></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mimi naw, “Nang pi Kalile khyanga na kya hngaki aw? Cangcim üng tenga, Kalile khaw üng sahma, u am hmi law khawi,” ti lü na hmu kha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 naw amäta ngminga ngthang vai ngja hlü lü, anghmüa i am pawh khawi u. Hin akcanga na jah pawh üng, khawmdek avan naw ksing se,” ami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äta nae hngawh naw pi am jum 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h naw, “Ka kcün am pha law ham; nangmia kcün cun aläa pha law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hawmdek naw nangmi am ning jah hneng thei, ami pawhmsah am dawki ka pyena phäh kei na hnengki ni.]]></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2026-06-16T18:25:43Z</dcterms:created>
  <dcterms:modified xsi:type="dcterms:W3CDTF">2026-06-16T18:25:43Z</dcterms:modified>
  <dc:title>Bible.com.au: Johan 7:1-52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