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xüisaw üngka mat, Sihmon Pitaa na Andru n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a kpamica hnasen mat naw kyung muk mhma ja ngaca nghngih taki ve ve. Acunüng pi khyang hikäna phäh am khäk hlü ve?” ti lü a py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h naw, “Jah ngawhsak ua,” a ti. (Acuna hnün cun msai aktäa sahki.) Khyang avan ngawkie, kpami däk thawngmhma lawk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h naw muk lo lü, Pamhnama veia jenak mthehki. Acun käna axüisaw he üng jah pe se, amimi naw ngawhkie üng ami jah pet. Acukba bäa nga pi ami ngaih kän käna ami jah pet 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i phü käna Jesuh naw, axüisaw he üng, “Apica pi käh bawkya khaia akhläi jah mkhäm be ua,” a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k nglung mhma cim ami eia khläi mkhäm be u se, cä xaleinghngih üng be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 üng Jesuha pawh müncankse hmukia khyange naw, “Akcanga hin hin, khawmdek khana law khaia Sahma kcang ni,” ami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yang he naw man lü asihlinga ami sangpuxanga mcawn hlükie ti Jesuh naw ksingki. Acunakyase, mcunga amät kaiki.Jesuh tui khana citki(Mt 14:22-33; Mk 6:45-5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aw mü law se axüisaw he tuili da ju citk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lawng üng kai lü, tuilia a caye Kapenawm mlüha citkie. Khaw nghmüp law sepi, Jesuh ami veia am pha law h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khyang thawngmhma a jah mbei (Mt 14:13-21; Mk 6:30-44; Lk 9:10-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aw aknuia khi law se, tui ngnawk law lü kyan law dämdäm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äng kthum kphyü bang tui vak u lü ami pha käna, Jesuh tuia khana law lü mlawng da cäh law se ami hmu üng kyüeik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naw, “Kei ni; käh na kyüei ua,”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lawng üng Jesuh a na do law u se, angxita ami cehnak vaia kawng mlawng am va phakie.Khyang he naw Jesuh suik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gawi üng, tuili caye kawnga vekia khyange naw mlawng mat däk va veki ti ksing lawkie. Jesuh pi mlawng üng axüisaw hea hlawnga am ve se, axüisaw he amimät mlawng üng citei u se, ami jah hm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iberi mlüh üngkhyüh Mlawng akce he cun, Bawipa naw Pamhnam üng jenak a mtheh käna muk ami einaka peia lawk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hyang he naw Jesuh ja axüisaw he acuia am ve u se ami jah hmu üng, amimät mlawnge üng kai u lü, Kapenawm mlüha Jesuh sui khaia citkie.Jesuh xünnaka mu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hyang he naw tuili cayea Jesuh a ve hmu u lü, “Rabbi, iti üng ahia na lawki ni?” ti lü, ami kthäh 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h naw jah msang lü, “Akcanga ka ning jah mthehki: müncanksee nami hmuha phäha nami na suikia am kya, muk ei lü nami phüa phäh nami na suikie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yüpye theikia ei käh ktha na u. Khyanga Capa naw a ning jah pet vaia ei, angsäi xünnak ktha na u. Isetiakyaküng, Pa Pamhnam naw amäta msingnak cun Jesuha khana a tak ni,”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käna, Jesuh Kalile Tuili, Tiberi Tuili pi ngmingnaki, a caye kama cit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mimi naw, “Pamhnama mlung hlü kami pawhnak vaia, i kami pawh üng daw khai ni,” ami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h naw, “A tüih lawa khyang nami jumei cun Pamhnama mlung hlü nami pawhkia kyaki,”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mimi naw, “Hmu lü kami ning jumnak law vaia, ia müncankse ja na bi kawm? I ja na pawh kaw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mimi naw muk ami ei vai khana khyüh jah peki’ ti lü, ami yuka mäiha, kami pupae naw manah khawmkyanga eikie,” ami t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h naw, “Akcanga ka ning jah mthehki: khana ka muk cen Mosia ning jah pet am ni. Khankhawa ka muk kcang ning jah peki ta keia Pa n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mhnama ning jah pet muk cun naw khankhaw üngkhyüh kyum law lü, khawmdek üng xünnak peki,” a t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mimi naw, “Bawipa aw, acuna muk aläa jah pea,” ami t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h naw, “Kei cun xünnak muka ka kyaki. Ka veia lawki naküt naw ei am cawi be ti; kei na jumki naküt naw tui am xai be ti,” ti lü a jah mthe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angmi naw nami na hmuha kpheia am na jumei uki, ti ka ning jah mthehk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a naw a na pet naküt ka veia law khaie. Ka veia lawki naküt kei naw am jah nghei ta ngü.]]></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 phetkie a jah mdaw bea müncanksee hmukie khyangpänu naw läk hüki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setiakyaküng, kamäta ngjak hlü ka pawh khaia khana khyüh ka kyum lawki am ni. Na tüih lawkia a ngjak hlü ka pawh khaia ka lawki 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a tüih lawkia a ngjak hlü cun a na pete u pi käh jah mkhyüh lü, akpäihnaka khawmhnüp üng avan ka jah xünsak be kh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paa ngjak hlü cun Capa hmu lü jumki naküt naw angsäi xünnak a yahnak vai ja, kei naw akpäihnaka khawmhnüp üng ka jah xünsak be khaia kyaki,” a t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h naw, “Kei khana khyüh ka kyum lawkia muk ni,” a tia phäha Judahe naw aktäa am ngja hlü 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in hin Jesuh, Josepa capa; a pa ja a nu pi mi jah ksing am niki aw? Ihawkba, ‘Kei khana khyüh ka kyum lawki’ a ti ni?” ami t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h naw, “Namimät naw käh ngcuh ti u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a tüih lawkia Pa naw lam am a msüm üng, u ka veia am law thei khai ni. Akpäihnaka khawmhnüp üng ka jah xünsak be kha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mi van Pamhnam naw jah mthei khai’ ti lü, sahma he naw ami yuka mäiha, Ka Paa mtheh ngja lü ngtheingthangki naküt ka veia lawk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amhnama veia ka däka thea, u naw Pa am hmu khawi; Ani däk naw ni a hmu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kcanga ka ning jah mthehki: kei na jumki naw angsäi xünnak yah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mcunga kai lü acuia axüisaw he am ngaw yümki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ei cun xünnak muka ka kyak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ami pupae naw khawkhyawng khawa manah ei kyaw u lü pi, amimi cun thiki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Cunüngpi khankhaw üngkhyüh kyum lawki hina muk ei nakütki naw thihnak am hmu t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ei cun khana khyüh kyum lawkia xünnaka muk ni. Acuna muk eiki cun angsäia xüng khai. Khawmdeka xünnak vaia ka ning jah pet vaia muk ta ka mtisa hin ni,” a t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Judahe amimät thüi lü ngcuh u lü, “Hina khyang naw ihawkba a mtisa ei vaia jah pe hlü theiki ni?” ami t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h naw, “Akcanga ka ning jah mthehki: Khyanga Capa a mtisa am ei lü, a thisen am awkia khyang naw xünnak am ya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a mtisa ei lü, ka thi awki naküt naw angsäi xünnak yah khai. Akpäihnaka khawmhnüp üng ka jah mtho be kha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etiakyaküng, ka mtisa cun ei vai kcanga kya lü, ka thisen pi awk vai kcanga kyaki.]]></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mtisa ei lü, ka thisen awki cun kei üng xüng se, kei pi ani üng ka xüng khai.]]></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Xüngseikia Pa naw na tüih law lü ania phäh kei ka xüngseia kba, ka mtisa eiki naküt cun keia phäh üng xüng k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dahea Lätnak Pawi cun cäh law betük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in ni khana khyüh kyum lawki xünnaka muk ta. Nami pupae naw ei u lü akäna ami thihnaka mäih am ni. Ahin eikia khyang naküt cun angsäia xüng khai,” a ti.]]></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hin Jesuh naw, Kapenawm mlüh, sinakoka k'uma a jah mthei üng a pyena kyaki.Angsäi xünnaka ngthu]]></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xüisawe khawhah naw ahin ami ngjak üng, “Hina mtheinak akhak hin u naw ksing khawh khai ni?” ami ti.]]></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U naw am mtheh xa se, axüisaw he naw a pyen küisakie ti Jesuh naw a ksing üng, “Hina phäha nami mlung seki aw?]]></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Khyanga Capa asüa a venaka kai be se nami hmu vai sü ta, ikba nami ti khai sü aw?]]></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Xünnak peki cun Pamhnama Ngmüimkhya ni. Khyanga khyaihnak naw i am khyaih khawh. Ka ning jah mtheha ngthue naküt hin naw Mhnam üngkhyüh sak xünnak ning jah peki Ngmüimkhya law püiki.]]></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cunsepi, nangmi üng akhäk naw am na jum hlü uki,” a ti. (Akcük üngkhyüh Jesuh naw am jumkie, ja phyaheikia khyang a ksing pänga kyak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Jesuh bä naw, “Pa naw am a lawpüia khyang cun ka veia am law thei. Acunakyase, ahin he ka ning jah mthehki ni’ ka ti,” a ti.]]></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cunüng axüisaw he khawhah naw ceh ta u lü, am läk ti u.]]></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Jesuh naw, axüisaw he xaleinghngiha veia, “Nangmi naw pi nami na ceh ta hlüki aw?” ti 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h naw mang hü lü khyang aktäkpai a veia lawkie a jah hmuh. Philip üng, “Hinea ei khyawh vai, hawia mi khei khai ni?” ti lü a kthä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hmon Pita naw, “Bawipa aw, ua veia kami cit khai ni? Nang üng angsäi xünnaka ngthu veki.]]></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tuh ta nang cun Pamhnam üngkhyüh law lü, Ngcingcaihkia Khyang tia jum lü kami ksingki ni,” ti lü, a msang.]]></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esuh naw, “Nangmi xaleinghngih cun keia ning jah xüa am nami kyaki aw? Acunsepi, nangmi üng mat cun khawyai ni,” a ti.]]></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Jesuh naw Sihmon Iskarota capa Judah a pyena kyaki. Judah cun axüisaw xaleinghngih üngkaa kya kyaw lüpi, Jesuh jawiei khaia kyaki.]]></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pawh vai cun a ksing päng kyaw, Philip a mhnütnaka a pyena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naw, “Nguikcang phyanghngih am kheih muk ta, hine naw apica cim ei u sepi am khäk khai ni,” a ti.]]></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2026-05-26T21:53:17Z</dcterms:created>
  <dcterms:modified xsi:type="dcterms:W3CDTF">2026-05-26T21:53:17Z</dcterms:modified>
  <dc:title>Bible.com.au: Johan 6:1-71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