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presProps" Target="presProps.xml"/>
  <Relationship Id="rId54" Type="http://schemas.openxmlformats.org/officeDocument/2006/relationships/viewProps" Target="viewProps.xml"/>
  <Relationship Id="rId5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6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 5:1-4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Tho law, na ngjänak lo lü cita,” a t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gxita ani cun daw beki. A ngjänak lo lü citki.Acuna mhnüp cun Sabbath mhnüpa kyak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ngvaie naw daw bekia veia, “Tuhngawi Sabbath mhnüpa kyaki. Judah Thuma tuhngawi na ngjännak käh na kawh hü vai,” ami t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naw jah msang lü, “Na mdaw beki naw, ‘Na ngjännak lo lü cita’ a ti ni, ti lü a jah mtheh b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mi naw, “Na ngjännak lo lü cita tiki u ni?” ti lü, ami kthä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Jesuh khyangea ksunga khyükei se, ani mdaw bekia Jesuh cun u hmana am ks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käna, Jesuh naw acuna khyang cun Temple a k'uma hmu be lü, “Tenga, na daw be pängki. Käh mkhyekat be ti kawpi; am ani üng ta, ahina ksetam bawk lü na khana pha law khai ni,” a t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w bekia khyang cun cit lü, ani mdaw beki cun Jesuh ni ti lü Judah ngvaie üng a jah mthe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sabbath mhnüp üng a bilawha phäha Judah ngvaie naw Jesuh mkhuimkhaki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jah msang lü, “Ka Pa aläa khüikia kyase, kei pi ka khüiki,” a t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Bethzatha tuilia khyang a mdaw b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Sabbath käh jeih lü, Mhnam pi amäta Pa ni tia a pyen ja, amät Mhnam am tängkia a pyena phäha, Judah ngvaie naw hnim law hlü bawkbawkie.Capaa Ana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jah msang lü, “Akcanga ka ning jah mthehki, Capa amät naw i am pawh thei. Acunsepi, Pa naw a pawh hmu lü pawhki. Pa naw a pawh naküt cun Capa naw pi acukba pawhki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a naw Capa mhläkphya na lü, ahmäi amäta pawh naküt mhnuhki. Nami müncan vaia Pa naw Capa üng ahina kthaka däm bawkie jah mdang law khai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 naw akthie jah mtho be lü, xünnak a jah peta mäiha, akcanga Capa naw pi a hlüeia khyang üng xünnak pe kha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 naw ua lei am mtai, acunsepi, ngthumkhyahnak avan Capa üng a pet pä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 cun, Pa ami leisawnga mäiha khyang naküt naw Capa pi leisawng law khaie. Capa am leisawngki cun ani tüih lawki Pa am leisawngkia kyaki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kcanga, ka ning jah mthehki, ka ngthu ngai lü na tüih lawki jumki naw angsäi xünnak yahki. Ngthumkhyahnak käh khamei khai, thihnak üngka naw xünnak pha pängki ni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kcanga ka ning jah mthehki, thi pängki he naw Pamhnama Capa a ngkhü kthai ngja acun he. Ngjakia khyang naküt a xüng be vaia kcün pha law khai, akcanga ta pha law pängki ni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a amät cun xünnaka phung ania mäiha, Pa naw Capa pi xünnaka phunga kyasaki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ngthumkhyahnak vaia ana pi a pet ni. Isetiakyaküng, ani cun Khyanga Capa ania phäha kyak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käna Judahea pawi mat ve se, Jesuh Jerusalema citki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hina phäha käh müncan ua, lungdüa awmki he naküt naw Capa kthai ami ngjaknak vaia kcün pha law khai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daw bilokie tho be u lü xünnak yah u se, akse bilokie tho be u lü mkatnak khamei khaie.Jesuha mawng saksinak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amät naw i am pawh thei nawng. Ka ngjaka mäiha lei ka mtaiki; ka ngthumkhyah ngkhaiki. Isetiakyaküng, kamäta ngjak hlü käh sui lü, Pa na tüih lawkia ngjak hlü ka suia phäha kyaki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amäta mawngma ka saksi üng ka saksi cangki ti mdangnak vai am v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a mawng saksiki akce veki; ani naw ka mawng a saksi cangki ti ka ksingki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Johana veia ngsä tüih uki se, ani naw ngthungtak saksi khai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hyang he naw ka mawng ihawkba ami saksi üng kei am ngtungjin nawng. Acunsepi nangmi küikyannak nami yah vaia phäh hin ka pyena kyaki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Johan cun däi lü vaikia meiim mat am tängki. Ania kvai asäng nami jenak vaia nami ngja hlüki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ei naw Johana saksia kthaka dawki saksi ka taki. Isetiakyaküng, Pa naw a na peta khut ka biki. Ka bia khut naw Pa naw a na tüih law ti cun mdanki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üng, na tüih lawkia Pa naw pi keia mawng na saksi petki. Iti üngpi a kthai ngja lü a hmai am hmu khawi uk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mlüh, To Mkawt peia Hebru läk am Bethzatha ami ti luhnak mhma lawki tui büm mat veki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üih law am nami jumeia phäh, Pamhnama ngthu pyen pi nami mlunga am kenei uki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angcima k'uma angsäia xünnak nami hmu khaia ngai u lü, cangcim nami khe khawi jaiki. Acuna cangcim cun keia mawng saksikia kyaki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sepi, xünnak nami yah khaia ka veia am law hlü uki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hyanga mhlünmtainak am sui nawng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, nangmi cun ia khyang mjü ti ka ksingki. Pamhnam nami mlungmthin kcang üng am nami mhläkphyanak pi ka ksingki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a pa a ngming üng law ngü se, am na dokham uki. Amäta ngming üng lawki khyang ani vai sü ta nami dokham khaie sü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amhnam mat däka vei üngka naw lawkia hlüngtainak käh sui u lü, namimät üngka hlüngtainak nami hlawheikie naw kei ihawkba nami na jum thei khai ni?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i naw, Paa veia ka ning jah khya khaia käh ngai u. Nami üpnak Mosi naw va ning jah khya khai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osi nami jum üng kei nami na jum khai. Isetiüng, ani naw keia mawng va yuk hütki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nsepi, ania yuk am nami jum üng, ihawkba keia pyen nami jum khai?” a t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phetkia khyang khawhah, amikmü, akhawkxo, ja a kut khaw thikie ngjän u lü, tuia a ngsün law vai mtäteikie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etiakyaküng, Bawipaa khankhawngsä, akcün kcün üng tui büm üng kyum law lü, tui a ksün ksün law. Acunüng, au pi, tuia ngsün päng ja tuia khana kco maki cun a natnak naküt daw be khawik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mat kum thumkip ja khyet kunki vek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acukba khawvei ve päng lü ngjänki ti ksing lü a hmuh üng, “Na daw be vai na ngja hlüki aw?” ti lü, a kthä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naw, “Saja aw, tuia ngsün law üng tui büm da na kaih khai u am ve. Ka law k’um üng akce he naw na khe u lü kcoei ma thakthakie,” a t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2026-05-26T21:53:18Z</dcterms:created>
  <dcterms:modified xsi:type="dcterms:W3CDTF">2026-05-26T21:53:18Z</dcterms:modified>
  <dc:title>Bible.com.au: Johan 5:1-47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