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0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4: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 k'um üng, axüisaw he cun mlüh k’uma ei vai khyäi acun hea citk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marih nghnumi naw, “Ihawkba, nang Judah khyang naw, kei Samarih nghnumia veia tui na awk vai na täeiki ni?” ti lü, a kthäh be. (Judah khyang mjüe cun Samarih khyangea eiawknak tuikhawt üng eiawk am thum na 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h naw, “Pamhnam naw nang üng i ning pet hlüki ti am ksingki, u naw tui ning täeiki ti pi am ksingki. Na ksinga ta, angsäia xünnak tui ning pet vaia na na täei khai sü,”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hnumi naw, “Saja aw, tuikhui thuki, vähnak vai tuipung pi am na taki. Hawia kaa xünnak tui na ta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na tuikhui, amät naw aw khawi lü, a cae ja, a khyüngseie naw pi ami awk khawi, kami pu Jakop naw a jah pet, nang ania kthaka kyäp bawk aih lü,” a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h naw msang lü, “Hina tui awki naküt ta, tui cawi be ham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sepi, kei naw ka pet vaia tui awki naküt ta, tui am cawi ti. Kei naw ka pet vaia tui cun a puk k'uma hna lü, angsäi xünnak tuia kya se, anglät xünnak pi yah khai,” a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hnumi naw, “Saja aw, tui am cawi ti lü, tui than khaia hia käh ka law be ti vaia, acuna tui na pea,”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h naw, “Cita, na cei va khü lü, law bea,”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hnumi naw, “Ka cei am ve,” ti se,Jesuh naw, “Ka cei am ve na ti cang ve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ja Samarih nghnum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 cei mhma ve pängki, tuh na vepüi pi na ceia am kya; acen üng akcang pyen veki,” a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hnumi naw, “Saja aw, sahma mata na kya khaia ning ksing v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mi pupae naw hina mcung üng Pamhnam a na hjawkhah khawikie. Nangmi Judahe naw, ‘Jerusalema ni Pamhnam hjawkhahnak’ nami tiki”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naw, “Nghnumi aw, ka pyen hin juma. Khyang he naw Pa cun ahina mcung ja Jerusalem mlüha am ami hjawkhahnak tia kcün pha law kh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ngmi Samarihe naw nami hjawkhah am ksing uki. Cunüngpi, keimi Judahe naw ta u kami hjawkhahki ti kami ksingki. Isetiakyaküng, küikyannak cun Judahe üngka naw lawkia ky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sepi, akcün pha law khai, hjawkhahkie naw Ngmüimkhya ja akcanga ami hjawkhah vai cun tukbäih yea kya ve. Pa naw acukba hjawkhah khaie jah hlüei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hnam cun Ngmüimkhyaa kyaki. Hjawkhahki naküt naw Ngmüimkhya ja ngthungtak am hjawkhah yah vai,” a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hnumi naw, “Mesijah law khai ti ka ksingki. Ani a law üng, ani naw ahmäi naküt jah mtheh law khai,”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h naw, “Nang ning ngthuheipüiki hin ani ni,”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axüisaw he law bekie naw nghnumi am a na ngthuhei se hmuh u lü müncankie. Acunsepi, u naw pi, “I na ngaihki? Ise hina nghnumi na ngthuheipüiki ni?” ti lü, am kthäh 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naw Johana kthaka Baptican jah pe lü, axüisaw hea jah pyangki tia mawng, Pharisee naw ngjak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hnumi naw a tui um hawih hüt lü, a lawnak khaw da citki naw khyange üng jah mtheh lü,]]></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aw ua, ka awmih khawi naküt ksingkia khyang mat ve ve, teng law u. Mesijah am niki aw?”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lüh ceh ta u lü, Jesuha veia citk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 k'um üng axüisaw he naw, “Rabbi, na ei eia” ti lü, ami mthe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sepi Jesuh naw, “Nangmi naw am nami ksing ka ei vai ta veng,” a 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xüisawe amimät üng, “A ei vai tha lawki veki aw” ti lü, ngthähki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h naw, “Na tüih lawkia a ngjak hlü bilawh ja, a khut kpäng vai cun keia eiawka kyaki n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hya kphyü ve hamki, acun käna cang ahnaka kcün pha law khai’ am nami ti khawiki aw? Teng u, ka ning jah mthehki, mang hü u lü, loe jah teng süm ua, hmin päng lü, ah vai kcün ve 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ki naw ngkhyengnak yah lü anglät xünnak vaia a ktheipai mcun ve, sawki ja atki ani nghngih atänga je yüm khai xaw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hin üng, ‘mat naw saw se, mat naw atki’ tia khuisui cun cang 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kcanga ta, Jesuh amät naw baptican am jah pe, axüisaw he naw ami jah peta kya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m nami khüinak khawia loa cang at khaia ka ning jah tüihki. Acuia akce he naw khüi u se, ami khüinak kce cun nangmia ngmangnak ni,” a t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üng, “Ka awmih naküt ksingki ve ve,” tia, ngthu, nghnumi naw a pyena phäha Samarih khyang khawhah naw Jesuh jum lawki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amarih khyange Jesuh veia ami law üng ami veia a ve vaia nghui na u se, acuia Jesuh cun mhnüp nghngih awmk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h a ngthu pyena phäh khyang khawkän naw jum lawki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nakyase, nghnumia veia, “Tuh ta, nanga pyena phäha am kya lü, kamimät naw kami ngjak ja akcanga hin hin khawmdeka Küikyan Bawia kyaki ti, kami ksinga phäha kami jumki,” ami ti.Jesuh naw Acawjah ngvaia ca a mdaw b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mhnüp nghngih käna, acun üngka naw Kalile hne da citk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setiakyaküng, Jesuh amät naw, “Sahma cun amäta hminaka khawa mhlünmtainak am yah khawi naw,” a t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rusalem Lätnak Pawia cit u lü Pawi k’um üng Jesuh naw a jah pawhmsah naküt jah hmukie naw ta, Kalile khawa Jesuh a law üng, Kalile khyange naw dokhamki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n käna Jesuh Kalile khaw Kana, tui cun capyituia a nglatnak sak hnüna law beki. Acuia khyang ngvai mat a capa Kapenawm mlüha a mhnatei vek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i naw Jesuh Judah khaw üngka naw Kalile khawa lawki ti a ngjak üng, a capa thih law hlüki, law lü a mdaw law be vaia cit lü a va nghuin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i pyena mawng Jesuh naw a ngjak ja Judah khaw ceh ta lü, Kalile khaw d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h naw, “U naw pi müncanksee ja cäiletnake am nami hmuh üng amdanga am jum hlü uki,” a t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hyang ngvai naw, “Saja aw, ka ca am a thih ham üng akjanga lawa,” a t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h naw, “Cit bea, na capa daw be khai ni,” a ti. Khyang ngvai cun Jesuha pyen jum lü nghlat bek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 nghlat be lama a mpyae naw a na khyum u lü, “Na capa dawei law be ve,” ti lü, ami mthe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Ngvai naw iti üng a capa a daw law bea mawng jah kthäh se, amimi naw, “Müta, mü lam naji mat üng mhnat naw khyah ve,” ti lü, ami mthe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h naw, “Na capa daw be khai ni,” a tinaka kcüna kyaki ti a ksing. Acunakyase, amät ja a khuiim kyawnglawng ami van naw jumki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hin cun Jesuh Judah khaw üngka naw Kalile khawa a law käna anghngihnak müncankse a pawha kyak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marih khaw sunpah lü cit yah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akop naw a capa Josep üng a peta khaw pei, Samarih khaw hne Sukhar mlüha pha law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ia Jakopa tuikhui veki. Jesuh lam a lawnak bawngbai lü, tuikhui peia ngawki. Acun cun mhnüp ngsunga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arih nghnumi tui than khaia law se Jesuh naw, “Ka awk vai tui na pea,” a ti.]]></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2026-06-16T18:25:25Z</dcterms:created>
  <dcterms:modified xsi:type="dcterms:W3CDTF">2026-06-16T18:25:25Z</dcterms:modified>
  <dc:title>Bible.com.au: Johan 4:1-54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