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4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3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khi a ngaihnak da khiki. A khi kthai na ngja kyawki, lüpi hawia khyüh law lü, haw da citki ti am ksingki. Au pi Ngmüimkhya üng hmiki cun acukba ni,” a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kawdim naw msang lü, “Ihawkba acukba thawn thei khai ni?” a t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ng cun Isarele khyangmjü üng saja kyäpa pi kya lü, ahin am na ksingki aw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anga ka ning mthehki, kami ksing ning jah mtheh lü, kami hmuh kami ning jah mhnuh khawiki. Acunüng mat naw pi kami pyen am doei u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wmdeka mawng ka ning jah mtheh üng am nami na kcangnak üng ta, khankhawa mawng ka ning jah mtheh üng ihawkba nami na kcangnak khai ni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na khyüh kyum lawki Khyanga Capaa thea, u khana am kai khaw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si naw khawmkyanga tangka am pyang kphyu lup a taiha mäiha, Khyanga Capa pi taiha kya kha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u pi Ani jumki naküt naw angsäi xünnak yah kha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mhnam naw khawmdek a mhläkphyanak leng lenga phäh a Capa mat däk a jah pet. Ani jumki naküt cun käh thi ti lü angsäia xünnak yah khai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mhnam naw a Capa, khawmdeka a tüih law cun ngthumkhyah khaia a tüih law am ni. Khawmdek küikyan Bawi vaia a tüih law n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ja Nikawdi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Capa jumki cun ngthumkhyahnak am khamei. Acunsepi, Ania ngming am jumki cun Pamhnam Capa mat däk am a jumeia phäha, ngthumkhyahnak khamei pängkia kya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 hin, ngthumkhyahnaka kyaki. Pamhnama akvai khawmdek khana lawki, acunsepi nghngicime naw ami bilawh am a dawa phäha, akvaia kthaka nghmüp jawng na bawk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etiakyaküng, am dawki bilokie naw akvai cun hnengkie, ami bilawh angdang vai kyüh u lü akvaia veia am law 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sepi, akcang bilokie naw Pamhnama mtheh ami ngjaka mawngma akvai naw mdan khaia, akvai da law khawikie,” a ti.Jesuh ja Baptican Johan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käna, Jesuh ja axüisaw he cun acuia ve u lü khyange am baptican a jah petnak khawia hnün Judah khaw ngnamea citki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Salim pei Anon, acuia tui a daa phäha, baptican a jah pe k’um üng, law u lü Baptican khan lawki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ohan thawngim üng am khyum ham 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ia Johana xüisawe avang ja Judahea nglak üng, khawning ngcimcaihnaka mawng ngcuhnak ve law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 veia law u lü, “Saja aw, tenga, Jordan mliktuia nghngilawa na hlawnga veki, a mawng na pyen naw Baptican jah pe se, khyang ami van a veia cit ve u,” ami t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jah msang lü, “Au naw pi, khana khyüh am pet üng ta i am yah khaw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ise üngka khyang mat Nikawdim ngming naki, Judahea mkhawng ve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Kei Mesijah am ni, acunsepi, kei cun ania maa tüih lawa ka kyaki ni’ ka ti cen nangmi hin ka ning jah saksie n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mbumkia cangpyang üng va cangla cun sängeiki. Cunsepi cangpyanga peia ngdüi lü cangpyanga kthai ngjaki a nglawipüi cun naw cangpyanga kthai a ngjak üng jekyaiki. Acukba ni ka jenak akümb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i hlüngtai law dämdäm se, kei ka ju nem phätphät khai.Khan üngkhyüh kyum lawki Jesuh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n üngkhyüh lawki cun avana kthaka dämduh bawki ni. Mce üngka cun mce üng sängei lü khawmdeka mawngma va pyetksaki. Cunüngpi, Khankhaw üngkhyüh lawki cun anaküta khana dämduh bawki n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hmuh ja a ngjak jah mtheh kyaw sepi, a pyen u naw pi am dokhamei u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u pi, a pyen dokhamki cun Pamhnam cangki tia mdangki n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mhnama tüih lawa khyang cun naw Mhnama ngthu pyenki. Isetiakyaküng, Pamhnam naw ani üng kümceikia a Ngmüimkhya a peta phäha kyak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 naw a Capa mhläkphya na lü, ahmäi naküt a kut üng a msum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u pi, a Capa jumki naw anglät xünnak yahki; au pi a Capa am jumki naküt naw xünnak am yah. Pamhnama mkhuimkhanaka kea ve khaie,” a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mthana Jesuha veia law lü, “Rabbi, nang Pamhnama vei üngka naw lawkia saja, ti kami ksingki. Isetiakyaküng, müncanksee na jah pawha mäih, Pamhnam am ngpüikia u naw am jah pawh khawh,” a t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msang lü, “Akcanga ka ning mthehki, am hmi bekia khyang naw Pamhnama Khaw am hmu thei,” a t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kawdim naw, “Ihawkba khyang axü käna hmi be thei khai ni? A nua pum k'uma lut be lü anghngihnak hmi law be thei khai aw?” ti lü a kthäh b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kcanga ka ning mthehki, tui ja Ngmüimkhya üng am hmi bekia khyang Pamhnama Khawa am lut the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gicim üng hmi lawki cun nghngicim khyanga kya lü, Ngmüimkhya üng hmiki cun ngmüimkhya khyanga kya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a hmi be vai ka tia phäha käh cäi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2026-05-26T21:50:22Z</dcterms:created>
  <dcterms:modified xsi:type="dcterms:W3CDTF">2026-05-26T21:50:22Z</dcterms:modified>
  <dc:title>Bible.com.au: Johan 3:1-36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