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2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xüisaw kce he ngvai üng nga akbea kaih law u lü mlawng am kawng da lawkie. Kawng üngka naw lam khyukip banga thu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wng ami va pha ja acuia mei k’eh am mei ami tih, a khana nga ngxaih ja muk ve se ami hmuh 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h naw, “Nga nami mbawh api lawpüi ua”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hmon Pita naw mlawnga khana va kai lü nga angbaü avana phya ja mhmakip ja kthum law se, ngvai kawnga a kaih law. Acukba nung kyaw lü pi ngvai am te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h naw, “Ngawi ei, ei law ua” a ti. Bawipa a ni hman ksing u lü, axüisaw he üng u naw pi, “Nang u ni?” ti lü am kthäh dat 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h naw law lü muk lo lü a jah pet, nga pi acukba a jah p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 cun Jesuh thihnak üngkhyüh a thawh be käna axüisaw hea veia a ngdang akthumnaka kyaki.Jesuh ja Pit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wi ei ami ei käna, Jesuh naw Sihmon Pita üng, “Johana capa Sihmon, hinea na mhläkphyanaka kthaka na na mhläkphyanaki aw?” a ti.Ani naw, “Ä, Bawipa aw, ka ning kphyanak na ksingki” a ti.Jesuh naw, “Ka tocae jah tumcah bä”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ghngihnaka Jesuh naw, “Johana capa Sihmon, na na mhläkphyanaki aw?” a ti betü.Ani naw, “Ä, Ka ning mhläkphyanaki ti na ksingki” a ti be.Jesuh naw, “Ka toe jah mcei bä”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kthumnaka Jesuh naw, “Johana capa Sihmon, na na mhläkphyanaki aw?” a ti betü.Jesuh naw, “Na na mhläkphyanaki aw?” ti lü kthum vei kthäh se Pita pukse law lü, “Bawipa aw, ahmäi na ksingki, ka ning kphyanak pi na ksingki” a ti.Jesuh naw, “Ka toe jah tumcah bä.”]]></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xüisawe khyüha veia Jesuha ngdang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kcanga ka ning mthehki: na dik hama kcün üng na cehnak hlü naküta na cit hü theiki. Acunsepi, na xü law üng na kut jah säng lü, khyang kce naw ning khit lü am na cehnak hlüa ning cehpüi khai” a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 ngthu cun Pita naw ihawkba thi lü, Pamhnam mhlünmtai khai ti msingnaka a pyena kyaki.) Acukba a pyen käna, Jesuh naw “Na läk lawa” a ti.Jesuh ja Axüisaw kce h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ita naw nghlat lü Jesuha mhlänak axüisaw, ahlana müei ami ei üng a peia nghlat law lü, “Bawipa aw, ning phyehei khai cun u ni?” tiki a hnua ngaw se a hmu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ita naw Jesuh hmu lü, “Bawipa aw, hina khyang ihawkba vai ni?”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h naw, “Ka law be veia ani a xüng vai ka hlüei üng mä, nang üng i pi am sängei. Na läk lawa”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 mawng cun Jesuha axüisaw hea ksunga, acuna axüisaw am thi khai” ti lü, aktäa ngthang hüki. Acunsepi, Jesuh naw acuna axüisaw am thi khai a ti am ni, “Ka law be veia ani a xüng vai ka hlüei üng, nang üng i pi am sängei”  däk va a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hina mawngmae jah pyensa lü jah yukthetki cun axüisaw ni; a pyen pi cangki ti kami ksingki.Khüpn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hina thea pi Jesuh naw a jah pawhmsah akce khawhah veki. Acun he jah yuk päih vai ani üng, acun jah yuknaka caupe khawmdek khana taknak vai am khäk khaia ka ngai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käna, Jesuh Tiberi Tuili pei, axüisaw hea veia ngdang betüki. Acuia a ngdang betüa mawng t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hmon Pita, Thomah (Angphi ami ti), Natanelah (Kalile hne Kana mlüha ka), Zebedea capa xawi ja axüisaw kce xawi nghngih awmki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hmon Pita naw ami vei, “Nga sui khaia ka cit khai” a ti.Amimi naw, “Keimi pi na hlawnga kami law hnga khai” ami ti. Acunüng mlawng am citkie; acuna mthan cun ipi am yah 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hawmik a luh law üng, Jesuh tui kama ngdüiki. Acunsepi axüisaw he naw Jesuh hmana am ksing 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h naw, “Ka püi he aw, nga i pi am mbawh ham uki aw?” ti lü a jah kthäh.Amimi naw, “Ipi am mbawh u ngü” ami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h naw, “Mlawng khet da ngvai vawi ua, nami yah khai ni” a ti. Ami vawih üng nga khawhah yahkie. Acunüng nga nung lü ngvai am kaih be khawh 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ha mhlänak axüisaw naw Pita üng, “Bawipa va ni kbak” a ti. Bawipa a ni hman Sihmon Pita naw a ngjak üng a kcu jih be lü tui da kcoki, (Akpuma a vea phäha kyaki).]]></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2026-05-26T21:46:21Z</dcterms:created>
  <dcterms:modified xsi:type="dcterms:W3CDTF">2026-05-26T21:46:21Z</dcterms:modified>
  <dc:title>Bible.com.au: Johan 21:1-25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