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5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xüisaw kce dawng lü lungdü pha maki naw pi lut hnga lü hmu lü jumki.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hnak üngkhyüh tho be khai tia cangcim üng veki cun axüisaw he naw am ksing 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axüisaw he cun animäta ima nghlat beki xawi.Marih Makdalina veia Jesuh ngdangki (Mt 28:9-10; Mk 16:9-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rih cun lungdüa peia kyap lü ngdüiki; a kyah sawa ngmüm lü ng’utnaka k’um cun a juk t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ankhawngsä nghngih jih kbawk suisa ni lü Jesuha yawka peia mat a lu da, mat a khaw da ngaw ni se a jah hmu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ini naw, “Nghnumi aw, ise na kyapki ni?” ti lü Marih ani kthäh.Marih naw, “Ka Bawipa cehpüi ve u, ami taknak am ksing veng” a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kba a pyen päng ja, a hnu da nghlat lü Jesuh ngdüi se a hmuh. Acunsepi Jesuh hman tia am ks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h naw, “Nghnumi aw, ise na kyapki ni? U na suiki ni?” a ti.Marih naw ngvawng mtäta ngai lü, “Nang naw ani ahin üngkhyüh na cehpüi a ni üng na taknak na mtheha. Cit lü ka lak be vaia”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naw, “Marih” a ti.Marih naw nghlat lü Hebru läk am, “Raboni” a ti; (Acun cun Saja aw, tinaka kya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naw, “Käh na mana; Paa veia am kai be ham nawng. Ka naea venaka cit lü ka Paa kyakia nami Pa, Ka Pamhnama kyakia nami Pamhnam ania veia ka kai be vaia mawng jah va mtheha” a 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tho beki (Mt 28:1-8; Mk 16:1-8; Lk 24: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Marih Makdalin cun axüisaw hea veia cit lü, Bawipa a hmuh ja ngthu a mthehea mawng pi a jah mtheh.Axüisawea veia Jesuh ngdangki (Mt 28:16-20; Mk 16:14-18; Lk 24:36-4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pum mhnüp mü lama, Judah ngvaie ami jah kyüha phäh ksawh khai u lü, axüisaw he ngbumnakie. Ami ngbumnaka Jesuh law lü, ami ksunga ngdüi lawki naw, “Nami khana dimdeihnak ve se”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kba pyen päng lü, a kut ja a kpem a jah mhnuh. Axüisawe naw Bawipa ami hmuh ja aktäa jek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Nami khana dimdeihnak ve se; Pa naw a na tüiha mäiha ka ning jah tüihki” a ti betü.]]></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käna ami khana khawkhi hmut lü, “Ngmüimkhya Ngcim doei 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hyang hea mkhyenak nami mhlät naküt cun mhläta kya khai; am nami jah mhlät üng jah mhläta am kya” a ti.Jesuh ja Thom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h a law üng, xaleinghngihe üngka (Angphia ami sui) Thomah cun ami hlawnga am 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akyase, axüisaw kce he naw, “Bawipa kami hmuki” ti lü ami mtheh.Thomah naw, “Ami hnennaka a kut nghma am hmu lü, hnennak anghma ka kut pyün üng am mtham lü, a kpem üng hnet lü am ka mhjut üng ta, am jum thei nawng”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t at mhjawk lü, axüisaw he im k'uma ami ngcun be üng Thomah pi ami hlawnga ve hngaki. Ksawhe pi khai lü ami jah ken kyaw, Jesuh law lü ami nglung üng ngdüi lawki naw, “Nami khana dimdeihnak pha law se”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omah üng, “Ka kute jah mthama; ka kute pi jah tenga, na kut säng lü ka kpem hneta. Käh uplat ti lü, jum hnüha”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pum mhnüp khawa nghmüp ham üng, Marih Makdalin cun lungdüa cit lü ng’utnak ami khaihnak lungnu a na ngpyawtei se a hmu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mah naw, “Ka Bawipa ja ka Pamhnama kya veki” a t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naw, “Nang naw na na hmuha phäha na na jumki aw? Am na hmu lü na jumkie ta ihlawka ami josenki ni” a ti.Ahina caup yuka mawngm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na caup üng am ami yuksiha müncanksee khawhah, Jesuh naw axüisaw hea maa jah bi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sepi, Jesuh cun Mesijah, Pamhnama Capaa kyaki ti cun nami jumnak vai ja, ani nami jumnak am xünnak nami yah vaia, ahin he hin jah yuka kyak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hmon Pita ja Jesuha mhlänak axüisaw kcea veia dawng lü, “Ng’utnak üngka naw Bawipa cehpüi ve u, hawia ami tak am ksing veng” a 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üng,Pita ja axüisaw kce lungdüa citki xaw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hngih cun dawngki xawi; axüisaw mat naw Pita khe lü lungdüa a na pha m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müm lü a teng üng, hlawpnak jih däk ve se a hmuh; acunsepi ak’uma am l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hmon Pita naw pi hnua pha law lü, ng’utnak k’uma a luh üng hlawpnak jih 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lu ami hlawpnak kpyawn cun a hmuh. A pum hlawpnaka jihea hlawnga am ve lü, a pum hlawpnak cun amät ngtawmei hnga se a hmuh.]]></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2026-06-16T03:01:28Z</dcterms:created>
  <dcterms:modified xsi:type="dcterms:W3CDTF">2026-06-16T03:01:28Z</dcterms:modified>
  <dc:title>Bible.com.au: Johan 20:1-31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