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Tukbäih tui avang lo u lü pawi tuiktänga veia cehpüi ua,” a ti. Mpyae naw tuiktänga veia ami cehpü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wi tuiktäng naw tui cun Capyittuia ngläüh lawki cun mdep lü, angtüi lawnak am ksing, (Tui thanki mpyae naw ta ksingki he). Acunüng cambumki khü lü,]]></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yang naküt naw akcüka Capyittui asü am jah khin na ma lü, ami awk phü käna va akpaih am jah khin na khawikie. Nang naw ta tuh vei cäpa asü am jah khin na veki,” a t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h naw hina müncankse akcük säih Kalile hne, Kana mlüha mdang lü a hlüngtainak mdangki. Acunüng, axüisaw he naw Jesuh jumk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käna a nu, a nae ja axüisaw he am, Kapenawm mlüha cit u lü acuia khawmhnüp asäng awmkie.Jesuh naw Templea citki (Mt 21:12-13; Mk 11:15-17; Lk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udahea Lätnak Pawi kcün pha law se, Jesuh Jerusalema jeng cit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emple k'uma, se mna, to, müme jah jawikie ja, ngui mhlaikia khyange a jah hmu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paihnak vaia yüipawk pawh lü, Temple üngka naw se mna ja toe a jah sät. Ngui mhlaikiea ami ngawhnake jah ktukhawngin lü nguikcange a jah hukxänin p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üm jawikiea üng, “Hine akcea jah cehpüi ua, ka Paa im jawihtuknaka käh pyang ua,” a 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xüisawe naw, “Na ima phäha ka ngaihngtühnak naw ka mlung k'uma na uiawng ve,” ti lü, ng’yuki ami süm law b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na mlüha cambum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h ngvaie naw ngthäh u lü, “Ahikba na jah pawhki. Na cangki tia a ngsingnak vaia, ia müncankse na jah mhnuh khai ni?” ami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h naw jah msang lü, “Hina Temple kpye uki se, mhnüp kthum üng ka mdüih be kha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e naw, “Hina Temple kum kphyükip ja khyuk so khaia sak ni. Ihawkba nang naw mhnüp kthum üng na mdüih be khawh khai ni?” ami t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unüngpi Jesuh naw Temple a ti cun amäta pumsa a pyenaka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kyase, Jesuh thihnak üngka naw a thawh law käna, axüisaw he naw ami veia a pyen khawi süm law bekie. Acunüng cangcim ja ngthu Jesuh naw a pyen cun jumkie.Khyanga ngneiksak Jesuh naw a ks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Jerusalem mlüh Lätnak Pawi buh pawhnaka ve se, müncanksee a jah pawh hmuh u lü, khyang khawhah naw ani jum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sepi, Jesuh naw khyang naküt jah ksingkia kyase, khyangea veia amät naw amät am ng’ape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yanga mlung k'uma i veki ti cun ksingkia kyase, khyangea mawng ani üng u naw i a mtheh vai am hl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hnüp nghngih käna Kalile hne, Kana mlüha cambumnak veki. Acuia Jesuha nu pi ve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ja axüisaw he pi acuia ami jah khüei hng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pyitui päih se Jesuha nu naw, “Capyitui päih ve,” ti lü Jesuh üng a mth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h naw, “I pawh vai ti cun, nanga na mtheh vai am hlü. Ka kcün am pha ham,”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nu naw mpyae üng, “A ning jah mtheh naküt pawh ua,” a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ea thuma ngcimcaihnak vaia, kalan mku ja thumkipa keh vangkia mcü khyuk ve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h naw mpyae üng, “Mcüe tui am jah kbe päih ua,” a ti. Be lü pyep khaia tui ami jah than.]]></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2026-05-26T21:50:22Z</dcterms:created>
  <dcterms:modified xsi:type="dcterms:W3CDTF">2026-05-26T21:50:22Z</dcterms:modified>
  <dc:title>Bible.com.au: Johan 2:1-25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