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506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an 1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h naw, “Acun cun kei ni, ti lü ka ning jah mtheh päng; kei nami na suikia a kyak üng akce he cit u se” a t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 cun, “Nang naw na na jah pet mat pi käh ka mkhyüh khai ni” ti lü a ngthu pyen akümnak vaia kya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ihmon Pita naw kcim a kbahei kset lü Ktaiyü Ngvai säiha mpyaa nghnga khet da a ksawm pat. Acuna mpyaa ngming cun Malakhuha kya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h naw Pita üng, “Kcim a im üng xawn bea; ka Pa naw a na peta khuikhatnak khawt hin am ka aw khai aw?” a ti.Jesuh Anna veia ami cehpü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üng, Romah yekape ja Temple ngängkia Judah khyange naw Jesuh man u lü, khitkie n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naa veia ami cehpüi ma u. Anna cun acuna kum üng Ktaiyü Ngvaisäih Kaiphaha pupua kya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iphah cun, “Khyang khawhaha phäh khyang mat a thih daw bawki” ti lü, Judah ngvaie jah mthehkia khyanga kyaki.Pita naw Jesuh a ma (Mt 26:69-70; Mk 14:66-68; Lk 22:55-57)]]></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ihmon Pita ja axüisaw he üngka mat naw Jesuh läki xawi. Acuna axüisaw üngka mat cun Ktaiyü Ngvaisäih naw ksingki; Ktaiyü Ngvai säiha im ngvawng mkawt k’uma Jesuh am lutki xaw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sepi Pita cun khawkpung mkawt peia ngdüiki. Acunüng axüisaw kce mat va nghlat be lü mkawt ksawh ngängki nghnumica kthäh lü Pita a luh lawpü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kawt ksawh ngängkia nghnumica naw Pita üng, “Nang pi ania xüisawa am na kyaki aw?” a ti.“Am ni nawng” Pita naw a t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 ami man (Mt 26:47-56; Mk 14:43-50; Lk 22:47-5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hawsikia kyase, mpyae ja Romah yekape naw mei tik lü ngdüi lü mei omkie. Pita pi ami hlawnga va ngdüi lü mei awmei hngaki.Ktaiyü ngvaisäih naw Jesuh a kthäh(Mt 26:59-66; Mk 14:55-64; Lk 22:66-71)]]></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taiyü Ngvaisäih naw axüisaw hea mawng ja a jah mtheia mawng Jesuh üng a kthä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h naw msang lü, “Ngthu ka pyen üng khyanga hmuh ngjaka va ka pyenki. Sinakok ja Judahea ami ngbumnak Templea ka jah mthei khawiki, khyange pi ngcun lawkie, ampyua i am pyen khawi naw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e na na kthäh ni? Ami veia ka ngthu pyena mawng cun ka ngthu ngjakie jah kthäha; acune naw i ka pyen ksingki he” a t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 a pyen üng a peia ngdüiki, yekap mat naw Jesuh kbei lü, “Ktaiyü Ngvaisäih ahikba na msangki aw?” a t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h naw, “Ka pyen mkhye a ve üng ahin üng veki naküt üng jah mtheha. Ka pyen cangki ani üng, ise na na kbeiki ni?” a t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üng Anna naw Jesuh a ngkhihnak mahmaha Ktaiyü Ngvaisäih Kaiphah a veia a tüih.Pita naw Jesuh a ma betü(Mt 26:71-75; Mk 14:69-72; Lk 22:58-62)]]></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ihmon Pita ngdüi lü mei om ham se, khyang kce he naw, “Nang pi ania xüisawa am na kyaki aw?” ami ti üng,“Am ni nawng,” ti lü, ngcim betük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taiyü Ngvai säiha a mpya Pita naw a nghnga a ksawm pata a mjükphyüi mat naw, “Ani am ngvawnga ve niki se ka ning jah hmuh am ni mä?” a t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ita a ngcim betü ja; ainghlüi khawngki.Pilata maa Jesuha ngdüihnak (Mt 27:1,2,11,14; Mk 15:1-5; Lk 23:1-5)]]></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h ktaiyü law päng se axüisaw he am Kidron Lawngca caye da va citkie. Acuna hnüna ngvawng veki, acun üng axüisaw he am atänga lutki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hawa ngawi law üng, Jesuh Kaiphaha im üngkhyüh sangpuxanga Bawingawhnaka ami cehpüi u. Judah ngvaie cun sangpuxanga Bawingawhnaka am lut u. Lätnak Pawi buh ami einak thei vaia, ngcingcaihnak am amimät ami ve vaia phäh kyak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nüng, Pilat akpunga lut law lü, “Hina khana i nami mkatnak ve se aw?” a t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mimi naw, “Hin hin khyangkaa am a ni üng na veia am lawpüi sawxat u nawng” ti lü ami msa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ilat naw, “Namimät naw cehpüi u lü, nami thuma kba cijang ua,” a ti.Judah mkhawnge naw, “Kami ngaiha u hnim vaia thum am ve” ami t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cun cun a thih vaia mawng Jesuh naw a pyena mäiha akümnak law vaia kyak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ilat naw Bawingawhnaka lut be lü Jesuh khüki naw, “Nang Judahea sangpuxanga na kyaki aw?” ti lü a kthä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h naw, “Hina ngthu hin namäta mlung üngka naw lut lawki aw. Am ani üng ka mawngma khyange naw ning mtheh u se na pyen aw?” ti lü a kthäh b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ilat naw, “Kei Judah khyanga na ngaih aw? Namäta khyang mjüe ja ktaiyü ngvaie naw ka kut üng ami na msum lawa na kyaki. Ia mkhyenak na pawh ni?” ti lü a msa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h naw, “Ka khaw ta hina khawmdek üng am sängei; ka khaw hin hina khawmdek üng a sängei vai sü ta ka hnukläke naw Judah ngvaiea kut üngkhyüh na yung khaie sü; ka khaw hin hina khawmdeka am ni” ti lü a py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ilat naw, “Acunüng, nang sangpuxang aw?” ti se,Jesuh naw, “Ä, na pyena mäiha kei sangpuxang ni. Ka hmi lawnak ja khawmdek khana ka lawnak hin ngthungtak saksinak vaia phäha kyaki. Au pi ngthungtak üng sängeiki naküt naw ka ngthu ngaiki” a t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h cun axüisaw he am acuna hnüna khawvei cit khawikiea kyase, cengkia Judah Iskarot naw acuna hnün cun ksingk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ilat naw Jesuh üng, “Ngthungtak cun i ni?” a ti.Jesuh hnim vaia mkhyäp (Mt 27:15-31; Mk 15:6-20; Lk 23:13-25)Acuna ngthu a pyen päng ja Judahea veia cit lü, “Thihnak awng vaia mkhyenak ani üng am hmu ve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cunsepi Lätnak Pawi k’um üng thawng kyum mat ka ning jah mhlät pet vaia thum nami taki. Acunakyase, Judahea sangpuxang hin ka ning jah mhlät pet vaia nami ngaiki aw?” a t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mimi naw ngpyang u lü, “Ani käh mhläta. Barabah jah mhlät peta” ami ti. (Barabah cun mawa ve lü kcim kcei bikia mpyukeia kyak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dah ngvawng da citki. Romah yekape, ktaiyü ngvaie ja Pharisee naw ami jah tüi law Temple ngängkia khyange avang jah lawpüi se, mthikcime, meiim ja ngtukmei jah kawteikie cun acuia a jah lawpü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h naw a khana pha law khai naküt jah ksingei lü, va cit lü, “U nami suiki ni?” a t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imi naw, “Nazaret Jesuh,” ni ami ti.Jesuh naw, “Acun cun kei ni” a ti.Cengkia Judah pi ami ksunga ngdüi hnga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h naw, “Acun cun kei ni” a ti ja, ami hnua ngnawn u lü mdeka kyuki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h naw, “U nami suiki ni?” ti lü a jah kthäh betü.Amimi naw, “Nazaret Jesuh” ami ti.]]></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2026-06-16T18:25:52Z</dcterms:created>
  <dcterms:modified xsi:type="dcterms:W3CDTF">2026-06-16T18:25:52Z</dcterms:modified>
  <dc:title>Bible.com.au: Johan 18:1-40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