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2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an 16: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ei am ami na juma phäh, mkhyenaka mawng ami ksing cun khyekia kya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ei ka Paa veia cit be ngü se am ami na hmuh tia phäh, akdaw pawh vai am ksing 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hawmdek upki cun naw ngthumkhyahnak khamei pängkia kyase, ngthumkhyahnak naw ami mkhyenak ngdangsa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ing jah mtheh vai khawhah ve sepi, atuha nangmi naw am ksing päih khawh u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sepi, Pamhnama mawng ngthungtak pyenki Ngmüimkhya a pha law üng, ani naw lam ning jah msüm khai. Amäta ana sumei lü pyen khai am ni. Ahmäi a ngjak pyen lü malama pha law khaie pi ning jah mtheh kh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eia pyen naküt cun nangmi üng ning jah mtheh be khaia kyase, kei cun ani naw na mhlünmtai kh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a ka naküt cun keia kaa kyaki. Acunakyase, kei naw ka mtheh naküt cun Ngmüimkhya naw nangmi üng ning jah mtheh be khai.”Puksetnak ja Jekyain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ängca üng nangmi naw kei am na hmu ti u lü, asängca bä üng nami na hmu be khai” a 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xüisawe avang naw, “I a pyen hlünak ni? ‘Asängca üng am mi hmu u lü, asängca bä üng mi hmu be khai,’ a ti ja, ‘Paa veia ka cit khaia kyase’ a ti hin i ni, ti lü mat ja mat ngthähk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ängca’ a ti hin i a ti ni? A ngthu pyena suilam am ksing ve u ngü” ami 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mi jumeinak käh nami hawih vaia ka ning jah mthehk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thähkhyah hlükie ti Jesuh naw ksing lü, “Asängca üng nangmi naw kei am na hmu ti u lü, asängca bä üng nami na hmu be khai’ ti lü, ka pyen namimät nami ngthähkie 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kcanga ka ning jah mthehki: nangmi kyap lü nami mbawi khaie, khawmdek ta jekyai khai. Nami pukse khai, cunüngpi nami puksetnak cun jenaka ngläüh kh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hnumi a ca law hlü üng pukse khawiki. Isetiakyaküng, a huiheinak vaia kcün cäh lawkia kyase ni. Cunüngpi naca hmi lawki a hmuh ja a huihei naküt mhnihinki. Isetiakyaküng, naca cun khawmdek khana a hmi law pänga phäh jekyainak am be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ukbäih nangmi pi nami pukseki; acunsepi ning jah hmu be ngü se jenak am nami kümcei khai. Nami mlung jenak am be se, u naw käh ning jah hutei kh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a mhnüp üng nangmi naw i pi am na kthäh ti uki. Akcanga ka ning jah mthehki: Paa veia ahmäi ka ngming am nami täsam naküt Pa naw ning jah pe kh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uh vei cäpa ka ngming üng i am tä ham uki; nami jenaka kümceinak vaia täsam ua, nami yah khai.Khawmdek ka näng pä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hina ngthu msuimcäpnak am ka ning jah mtheh pängki. Msuimcäpnak üng am ning jah mtheh lü Paa mawng angsinga ka ning jah mtheh vaia kcün cun pha law kh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a mhnüp apha law üng, ka ngming üng ania veia nami ktaiyü khai; Pa veia nami kcaha ka ning jah ktaiyü pet khai am ti naw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etiakyaküng, nangmi naw kei na mhläkphya na u lü, kei Pa üngka naw ka lawki ti nami jumkia kyase Pa naw pi ning jah mhläkphyana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ei, Pa üngka naw law lü, khawmdek khana ka lawki. Khawmdek ceh ta lü Paa veia ka cit be khaia kyaki”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nakokea k’um üngkhyüh ning jah ksät khaie. Ning jah hnimki naw Pamhnama khut ka pawki ti lü ami ngaihnaka kcün pha law kha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üng, axüisaw he naw, “Tenga, tuh ta msuimcäpnak kaa angsinga ngthu pyen vek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ang naw ahmäi na ksingki, u naw ani kthäh vai am hlü ve ti atuh kami ksingki he. Ahina phäha Pamhnam üngka naw na lawki ti jum ve ung” ami t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h naw, “Tuh mä nami ju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eng u, akcün pha law hlüki, pha law päng ve. Acuna kcün üng kei kamät däk na hawih u lü, nami im phähphäha nami dawng be khaie. Acunsepi, Pa ka hlawnga vekia kyase kamät däk am ve naw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ei üngkhyüh dimdeihnak nami yah vaia ahin ka ning jah mtheh päng ni. Khawmdek naw ning jah mkhuimkha khai. Cunsepi, linglai lü ve ua. Kei naw khawmdek ka näng päng ni” a t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imi naw Pa am ksing u, kei pi am na ksingkiea kya se, nami khana acukba pawh law kha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kcün a pha law üng, ahlana ka ning jah mtheh päng ti cun nami süm vaia tuh ka ning jah mthehki.Ngmüimkhya ngcima khutNami hlawnga ka ve hama phäh ahin he ahlana am ning jah mtheh khawi naw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uh na tüi lawkia veia ka cit khai. Nangmi üng u naw pi, ‘Hawia na cit khai?’ ti lü am na kthäh u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hin ka pyen nami ngjaka phäh aktäa nami pukse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sepi, akcanga ka ning jah mthehki: ka ceh hin nami phäha daw bawki ni; am ka ceh üng ning jah Kpüikpak khai am law khaia kyaki. Ka ceh üng va nami veia ani ka tüi law k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i a law üng, khawmdek khyangea mkhyenaka mawng ami ksing mkhye ja, akdaw ami pawh ja Pamhnama ngthumkhyahnaka mawng cun jah mdan law khai.]]></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2026-06-25T12:35:31Z</dcterms:created>
  <dcterms:modified xsi:type="dcterms:W3CDTF">2026-06-25T12:35:31Z</dcterms:modified>
  <dc:title>Bible.com.au: Johan 16:1-33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