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a hlüngtainak cun khawkäna nami ngtheipainak naw mdan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 naw a na kphyanaka mäiha ka ning jah kphyanaki. Ka kphyanaka kea xüngsei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a ngthupete jah läklam lü a kphyanaka kea ka vea kba, ka ngthupete nami jah läklam üng, ka mhläkphyanaka kea nami ve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i naw ning jah je na ngü se, nami jenak a kümcei vaia phäha ahin he ka ning jah mtheh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n hin ka ngthupeta kyaki: kei naw ka ning jah kphyanaka kba mat ja mat mhläkphya na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 püi hea phäh mhläkphyanak akyäp säih ta, amimia phäh na sak na pet hin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ing jah mtheh naküt nami läklam üng ka püi hea nami kya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pyaea am ning jah sui ti nawng. A mahpa naw a bilawh cen mpya naw am ksing khawi. ‘Ka püi he aw’ ti lü ka ning jah khüki. Isetiakyaküng, Paa veia ka ngjak naküt ka ning jah mtheha phäh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ngmi naw kei cun nami na xü am ni, kei naw va ka ning jah xüki. Cit lü khawkäna pungpyah ngtheipai lü käh thuuih theikia ngtheipaia nami kya khaia ka ning jah mcawnki. Ka ngming üng Paa veia nami täsam naküt ning jah pe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t naw mat nami mhläkphyanak vaia phäh ka ning jah mtheh ni.Khawmdeka hnengn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cun capyit ngsun kca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wmdek naw a ning jah hneng üng, nangmi am a ning jah hneng ham üng kei na hneng pängki ti ksing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wmdek üng nami sängei üng, khawmdek naw ning jah jawng na khai. Cunüngpi, kei naw khawmdek üngka naw ning jah xü ngü se, khawmdek üng am sängei uki. Acunakyase, khawmdek naw ning jah hneng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pya cun a bawia kthaka däm bawka thum am ve,’ ti ka ning jah mtheh cen süm ua. Khyang he naw ami na mkhuimkha üng, nangmi pi ning jah mkhuimkha khaie. Ka khyübe ami ngaih üng, nangmia pyen pi ning jah ngai kha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nüngpi ka khyangea nami thawna phäh, khyange naw ahin he nami khana jah pawh law acun he. Isenitiüng, na tüi lawki am ami ksinga phäh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i naw law lü am ka jah mtheha ta, mkhyekatnak am ksing khaie sü. Tuh ta ami mkhyenaka phäh ami lätnak vai lam am ve 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i na hnengki naküt cun ka Pa pi hnengki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 naw pi am a pawh khawie ami maa am ka jah pawha ta, mkhyenak am ksing khaie sü. Tuh ta ka pawhe jah hmu u lü, kei ja ka Pa jah hnengkie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akyase, “Amdanga na hnengkie ni,” ti ami Thum üng ng’yuki cun kümcei law khaia kya kungk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ah Kpüikpak khai Ngmüimkhya law khai. Ani naw Pamhnama mawng ngthungtak pyen lü, Pa üngka naw lawkia kyaki. Ani cun kei naw Pa üngka naw ka tüi law khai, ani naw ka mawng pyen hü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ngmi naw pi keia mawng nami pyen acun he. Isetiakyaküng ta akcük ma säih üngkhyüh ka hlawnga nami awmki hea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Capyit ngsun kcang ni, ka Pa cun ngvawng kbia kya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i naw kei üng am ngtheipaikia kphyem naküt cun ksawm pat lü xawtki, am ngtheipai naküt cun khek lü pawhki. Acunüng ngcingcaih lü a ngtheipai law dämdäm vaia ksekpaih khawi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ing jah mtheimthang naw tuh hin ning jah ngcingcaihsak päng 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ei üng ngphungmanei u, kei pi nangmi üng ka ngmanei khai. Akpyeng cun a phung üng am a ngphunei üng, amät am a ngtheipai khawha mäiha, nangmi pi kei üng am ngphuneiki cun am ngtheipai th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i hin Capyit ngsun ni, nangmi cun a kphyengma nami kyaki. Kei üng ngphuneikie veia kei pi ngphunei be ngü se, khawkäna ngtheipai khai; keia kaa i am pawh khawh u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i üng am ngphunmaneikie cun khyawngkia akpyenga mäiha xawtin vaia kyaki. Acukba a kphyem cun mkhäm lü mei üng mkhihin u se, mei naw jah ui khawi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ngmi kei üng ve u lü ka ngthu nangmi üng a ve üng, nami hlüei naküt nami täsam üng nami yah khai.]]></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2026-05-26T21:53:54Z</dcterms:created>
  <dcterms:modified xsi:type="dcterms:W3CDTF">2026-05-26T21:53:54Z</dcterms:modified>
  <dc:title>Bible.com.au: Johan 15:1-27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