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sih mpyaki he cun aläa nami hlawnga awmki he ni. Kei cun aläa nami hlawnga ka ve khaia am kya” a ti.Lazaruh ami cengn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Bethaniha veki ti Judahe naw ksing u lü, ami lawsih. Jesuh däk lawsihkie am ni, thihnak üngka naw a mthawh be Lazaruh pi ami hmuh hlüa phäh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taiyü ngvaie naw Lazaruh pi ami hnim vaia ceng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zaruha phäha Judah khyang khawhah naw jah hawih u lü, Jesuh ami juma phäha kyaki.Hlüngtainak am Jerusalem a luhnak (Mt 21:1-11; Mk 11:1-11; Lk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gawi üng, Lätnak Pawia lawkia khyangpänu naw Jesuh Jerusalema law hlüki ti ami ksing ü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hleng hnahe jah kcüngei lü do khaia cit u lü, “Hosana, Bawipa ngming üng lawki Pamhnam naw dawkyanak pe se!” Pamhnam naw Isarelea sangpuxang dawkyanak pe se” ti lü ngpyang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sanghngaksaü hmu lü, acuna khana ngcumki. Cangcim üng ang’yuka mäi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ion mlüh aw, käh kyüheia;Tenga sanghngaksaüca üng cum lü,na sangpuxang law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üa ta axüisaw he naw am ksing u. Acunsepi Jesuh mhlünmtai a ni üng, Jesuha mawng cangcim naw a pyen ja ania phäh ahikba ami bilawhe ti cun süm law be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azaruh, ng’utnak üngka naw a khü be, thihnak üngka a mthawh be üng, a peia awmki hea khyange naw pi a mawngma pyenk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thanih mlüha Jesuh ksi ng’ui am buih(Mt 26:6-13; M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kyase, khyange naw pi a na do u lü ümhlamkie. Acukba müncanksee jah pawhki ni ti ngjak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isee amimät naw, “Teng u, i am mi pawh khawhki, khawmdek avan naw a hnu läk päng ve” ami ti.Krik khyange naw Jesuh sui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wia Pamhnam hjawkhah khaia Jerusalem mlüha jeng citkie üng Krike avang pi cit hngak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he cun Philipa (Kalile hne Bethsaida mlüha ka kyaki) veia law u lü, “Saja aw, Jesuh kami hmu hlüki” ti lü ami nghuin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naw Andru mtheh law se ani nghngih naw Jesuh üng ani va mth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jah msang lü, “Khyanga Capa a hlüngtainak vai akcün pha law 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kcanga ka ning jah mthehki: cangmci mdek üng am kya lü am a thih üng mäei khawiki. A thih üng va khawhaha ngtheipai law be khaw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xünsak mcehnaki naküt naw a xünsak mkhyüh khai. Hina khawmdek khana a xünsak hnengki naw angsäia xünnak yah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khut pawh hlüki naküt naw na läk law se; ka khut pawhki cun ka venaka ve hnga khai. Ka khut pawhkia khyang cun Pa naw mhlünmtai khai.Jesuh naw a thih vai a py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uh hin ka mlung khuikha ve. I ka pyen khai ni? ‘Ka Pa aw, hina kcün hin ka khana käh kpha lawa, ka ti khai aw? Iakyasepi, ahina khuikhatnak khamei khaia ni, ka l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ätnak Pawi a phanak vai a mhnüp khyuk üng, thi se a mthawh be Lazaruha venak, Bethanih mlüha Jesuh pha law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 aw, na ngming hlüngtai se” a ti.Acunüng, “Ka mhlünmtai pängki, ka mhlünmtai betü khai” tia kthai khankhaw üngka naw a ngja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peia ngdüikia khyange naw ngja u lü, “Khaw nghmümki ni,” ti u se, avang naw, “Khankhawngsä naw ngthuhei püiki ni,” ami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h naw, “Acuna kthai cun ka phäha ngthang lawkia am ni, nangmia phäh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ukbäih hina khawmdek ngthumkhyahnaka kcüna kyaki. Tukbäih hina khawmdek ukia sangpuxang cun ksäta kya kh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ei, mdek üngka naw khana a na taih law üng, khyang naküt ka veia ka jah kaih kha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a ngthu cun a thih vai ksingnak vaia a pyena ky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hyang he naw, “Mesijah cun angdäia ve khai ti mi Thum üng kami hmuki. Nang naw, ‘Khyanga Capa mdek üngka naw khana taiha kya khai’ na ti hin, i ni? Acuna Khyanga Capa cun u ni?” ti u lü, ami msa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naw, “Akvai asäng nami hlawnga ve ham ve. Akvai a ve k’um üng cit hü ua, am ani üng ta nghmüp naw ning jah kpha law khai ni. Nghmüp üng cit hüki naw a cehnak am ksingei khaw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kvai a ve ham üng akvai jumei ua, akvaia canaa nami kya khai” a ti.Khyang he naw Jesuh am jum hlü uAcun a pyen päng ja Jesuh cit lü, am ami hmuhnak vaia ngthupei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mi maa müncanksee khawkän pawh sepi Jesuh am jum 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ia Jesuha mü ei vai buh pyangnaka Matah naw jah kpüiki. Acuia Lazaruh pi Jesuh am atänga ngaw hnga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hma Hesajah naw a na pyen:“Bawipa aw, kami pyena ngthu u naw jumki ni?Bawipa naw ua veia a johit mdanki ni?” tia ngthua kümnak vaia kya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a thea am jum u se, sahma Hesajah naw pyen lü,]]></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mhnam naw ami mik a jah müsak,ami mlung jah nghlangsak se,acunüng ami mik naw am hmuh thei,ami lu pi cing se,ka jah mdaw be vaia,ka veia am nghlat law be thei u, ti lü Pamhnam naw pyenk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sajah naw Jesuha hlüngtainak hmu lü ania mawng cun a pyena kyak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sepi, Judah ngvaie üngka khawkän naw Jesuh jumkie. Pharisee naw sinakoka k’um üngkhyüh ami jah ksät vai kyüh u lü am phyeh 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hnama jah mhlünmtaia kthaka khyanga jah mhlünmtai ami jawngnaka phäh ni.Jesuha ngthu am ngthumkhy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h naw, “Kei na jumki naküt cun naw, kei däk na jumki am ni, na tüi lawki pi jumki 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ei na hmuki cun naw, na tüi lawki pi hmuki 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hawmdek vaisak khaia ka lawki ni, kei na jumki naküt cun nghmüp üng am ve t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ngthu pyen ngja lü am jum u sepi, kei naw ngthu am jah mkhya pet nawng. Khawmdek ngthumkhyah khaia ka lawki am ni, khawmdek küikyan khaia va ka law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ih naw aktäa a phu küikia natuh ksi ng’ui liter uma cäpcäp lawpüi lü, Jesuha khaw jah buiki naw a lusam am a xuh pet. Acuna ksi ng’ui cun im k’um naküt üng ng'uik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ei na ma lü ka ngthu pyene am ngaiki naw ngthumkhyah pet khai mat taeiki. Ka ngthu pyen, acuna ngthu naw akpäihnaka mhnüp üng ngthumkhyah pet kh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mät naw khyaihnak am ka pyen am ni; Pa na tüih lawki naw ka pyen vai ja ka sang vai ngthu a na pet n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ia a na peta ngthu cun anglät xünnaka kyaki ti ka ksingki. Acunakyase, ngthu ka pyen naküt cun Pa naw a na mtheh naküta kyaki”  ngpyang lü a py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axüisaw he üngka mat, Judah Iskarot, Jesuh phyahei khai n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na ksi ng’ui hin, ise ngui phya kthuma jawi lü, msih mpyaki he üng am a jah pet n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sih mpyaki he a jah mpyeneia phäh acukba a pyen am ni, khyang mpyukeia a kyaa thea, nguiip cüm lü, a k’uma ngui a lawhei khawia phäh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Hawih ua, ka ng’utnak mhnüpa phäh pawh s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2026-05-26T21:53:28Z</dcterms:created>
  <dcterms:modified xsi:type="dcterms:W3CDTF">2026-05-26T21:53:28Z</dcterms:modified>
  <dc:title>Bible.com.au: Johan 12:1-50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