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presProps" Target="presProps.xml"/>
  <Relationship Id="rId64" Type="http://schemas.openxmlformats.org/officeDocument/2006/relationships/viewProps" Target="viewProps.xml"/>
  <Relationship Id="rId6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821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11:1-5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xüisawe naw, “Rabbi, ahlana Judahe naw lung am ning khawng hlükie; acuia na cit hlü betüki aw?” ami t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Khaw mhnüp mat üng naji xaleinghngih lawki, am niki aw. Mhnüpa cit hükia khyang ta khawmdeka kvai hmuh lü am ngsukngvän khaw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mthana a ceh hü üng akvai am vekia kyase, ngsukngvänei khawiki” ti lü, a jah msa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a pyen päng ja, “Mi püi u Lazaruh ipki; ipki mtho be khaia ka cit khai” a t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xüisawe naw, “Bawipa aw, a ih üng ta daw law be khai ni” ami t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 thiha mawng a pyen kyaw, amimi naw ipei sawxatkia ami ngaih 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Jesuh naw, “Lazaruh thiki” ti lü angsinga a jah mthe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ia am ka ve hin nami jumnak vaia, nami phäh ka jeki; acunsepi a veia mi cit vai u” a t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mah (Angphia ami sui) naw a püi he üng, “A thihnak üng thi hnga khaia, Saja am atänga mi cit vai u” a ti.Jesuh cun thawhnak be ja xünnak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a pha law üng, Lazaruh ami k’uhnak mhnüp kphyü law päng se a hmu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aruha thiha maw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hanih mlüh cun Jerusalem mlüh üngkhyüh mäng nghngih bang thu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be thi se, Judahe cun naw jah mbawikyahpüi khaiea Matah ja Mariha veia lawki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ah naw Jesuh pha law hlüki ti a ngjak üng do khaia citki. Acunüng Marih cun ima a na vek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ah naw Jesuh üng, “Bawipa aw, ahia na vea ta ka be am thi khai sü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uh pi Pamhnama veia na kthäh naküt Pamhnam naw ning pe khai ti ka ksingki” a t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Na be tho law be khai” a t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ah naw, “Akpäihnaka khawmhnüp üng tho law be khai ti ka ksingki” a t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Kei hin thawhnak be ja xünnaka ka kyaki ni. Kei na jumeiki naküt cun xüng khai, a thih üngpi angsäia xüng khai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xüng lü, kei na jumki naküt cun itüha pi am thi ti u. Ka pyen na jumki aw?” a t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ah naw “Bawipa aw, jum veng. Nang cun khawmdeka law khaia Mesijah, Mhnama Capaa na kyaki ti jum veng” a ti.Jesuh kyapki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aruh ngmingnaki am khyaihki cun Bethanih mlüha veki. Acuna Bethanih mlüh cun Marih ja a na Matah ami venaka kyak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a pyen päng ja Matah cit lü a ci Marih anghmüa khü lü, “Bawipa pha law lü ning khü ve” a t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ih naw a ngjak ja tho law ngxit lü Jesuh hmuh khaia citk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cun ngnam k'uma am lut law ham lü, Matah naw a va hmuhnak, a venaka ve hamk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 k'uma mbawikyahpüi u lü awmki hea Judahe naw Marih angxita tho law lü va kco se ami hmuh üng, lungdüa kyap khaia cit hlükia ngai lü läki h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ih cun Jesuha venaka a va pha üng, a hmuh ja a khaw kunga kawp lü, “Bawipa aw, hia na vea ta ka be am thi khai sü” a t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iha kyah ja läk lawkiea kyah a hmuh üng Jesuha mlung aktäa na lü puksek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A yawk hawia nami tak ni?” a ti.Amimi naw, “Bawipa aw law lü teng lawa” ami ti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hmu lü kyapk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e naw, “Teng u, Lazaruh ihlawka a mhläkphyanak ni” ami t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 avang naw, “Hin, amikmü pi vaisak beki am niki aw. Lazaruh pi käh thi khaia am pawh theiki aw?” ami ti.Lazaruh xüng law beki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na Marih cun (A na Lazaruh am khyaihki) ksi ng’ui am Jesuh jut lü a khaw a lusam am xuh petki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aktäa pukse lü, ng’ui hnün da lawki. Acuna ng’utnak cun mdek khüia kya lü lung am ami khai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Lung loa” a ti.Thikia a ci Matah naw, “Bawipa aw, a thihnak mhnüp kphyü law pängki, tuh ta thu päng khai ni” a ti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Na jum üng Pamhnama hlüngtainak na hmu khai, ti lü am ka ning mtheh pängki aw?” a ti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ng lo u se, Jesuh naw khana jeng mang lü, “Ka Pa aw, ka ngthu na ngaiha phäh, ning je na veng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äa ka ngthu na ngai khawiki ti ksing veng; acunsepi hin üng veki khyange naw kei hin nang naw na na tüih law ti ami jumnak thei vai ka pyen ni”  a ti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a pyen päng ja, “Lazaruh, lut lawa” ti lü, angsanga ngpyangki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thi cun a kut khaw hlawpnaka jih ja a hmai hlawpnaka jih mahmaha lut law se Jesuh naw, “Sut u lü, cehsak ua” a ti.Jesuh hnim vaia cengkie (Mt 26:1-5; Mk 14:1-2; Lk 22:1-2)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ih vepüikiea Judah avang naw Jesuha bilawh hmu u lü Jesuh jumki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 avang ta Phariseea veia cit u lü, Jesuh naw a pawhmsahe ami jah va mtheh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taiyü ngvaie ja Pharisee naw Kawngci ngvaie jah ngkhämpüi u lü, “Ihawkba mi pawh khai? Hina khyang naw müncanksee khawhah pawh 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aruha ci xawi naw, “Bawipa aw, na mhlänak na püi am khyaih ve” ti lü Jesuh ani cük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kba mi hawihin üng ta, khyang naküt naw ani jum law u se, acunüng, Romah ngvaie naw mi Temple ja mi khyangmjü jah kpyükpye law khaie ni” ami ti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hlawnga ka khyang mat Kaiphah, acuna kum üng Ktaiyü Ngvaisäih naw, “Ise nami yawkie ni,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khyangmjü naküt a pyüpye kthaka khyang mat a thih hin daw bawki ti am nami ksingki he aw” a ti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ngthu cun amät naw mhnün lü a pyen sawxat am ni. Acuna kum üng Ktaiyü Ngvai säiha kyase, Jesuh cun Judah khyang mjüea phäh a thih vaia mawng malam a pyena kyaki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khyange däka phäh am ni lü, khawmdeka khana ngpyeng hükia Pamhnama khyange cun pumsa mata a jah mkhämnak be vai phäha pi kyaki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mhnüp üngkhyüh Judah ngvaie naw Jesuh hnim khaia cengkie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Jesuh cun Judahea khaw ksunga angdanga käh citcawn hü ti lü, acun üngka naw mkyangkhawa, mlüh mat Epharam ami tia citeiki. Acuia axüisaw he am awmki he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ea Lätnak Pawi cäh law se, khyang khawkän ami khaw üngka naw Jerusalem mlüha amimät naw khawning ngcingcaihnak pawi am a pha law ham üng bi khaiea jeng citkie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sui hü u lü, Temple k’uma ngkhäm u lü, “Pawi pawhnaka am law khai aw, ihawkba nami ngaiki ni?” ti lü ami püi kthäkie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taiyü ngvaie ja Pharisee naw, Jesuh ami mannak thei vaia, au pi, a venak ksingki naw a pyen vaia ami jah mthe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cun ksing lü, “Acuna natnak cun thihnak vaia natnak am ni; Pamhnama hlüngtainak a ngdangnak vaia kyaki ni, ahina phäha Pamhnama Capa a ngming hlüngtai khai” a ti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Matah, a na Marih ja Lazaruh cun aktäa jah mhläkphyana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Lazaruh am khyaihki ti a ngjak käna pi am cit lü, a venaka mhnüp nghngih ve ham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käna, axüisaw hea üng, “Judah khawa mi cit be vai u” a t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2026-07-09T02:57:21Z</dcterms:created>
  <dcterms:modified xsi:type="dcterms:W3CDTF">2026-07-09T02:57:21Z</dcterms:modified>
  <dc:title>Bible.com.au: Johan 11:1-57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