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eia hmaia law maki naküt cun mpyukei ja tome manei hlükiea kyaki he, to naw pi a kthai am jah ng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ei mkawta ka kyaki. Kei üngkhyüh lutki naküt naw küikyanak yah khai; a k’uma lut lü, akpunga lut law lü, a ei vai hmu kh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pyukei cun mpyu khai, hnim khai ja kpye khaia va law khawiki. Kei cun xünnak ami yahnak vai däka am kya lü kümkawikia xünnak ami yah vaia phäha ka lawki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ei toksäm kdawa ka kyaki; toksäm kdaw naw toea phäha a sak tawn khawh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ksäm am niki, ami ngvaha toksäm naw mhnge law se a hmuh üng toe jah hawih lü jah dawng ta se, mhnge naw toe jah hutei lü jah kpyang khawi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mi ngvaha toksäm cun ngvaha kyase, toe am jah cäi na lü jah dawng ta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Kei cun dawkia toksäm ni. Pa naw na ksing se kei naw pi Pa ka ksinga mäiha, ka toe ka jah ksingki. Ka toe naw pi na ksingki he. “Ami phäha ta ka thih khawh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hina to ngvawnga k'uma am veki toe pi ka jah ta hamki. Acun he pi ka jah lawpüi khai. Acun he naw pi ka kthai ngai u se, to pä mat, toksäm mat däka kya law kh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ei naw ka sak tawn lü, xünnak ka yah be khaia kyase, Pa naw na mhläkphyana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 naw ka sak am lak thei. Kamäta hlüeia ka sak ka pet ni. Ka sak cun pe lü, ka loei be khawhnaka khyaibahnak ka taki. Ahina ngthupet hin ka Paa veia ka yaha kyaki,” a 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ksäm am msuimcäp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 ngthua phäha Judahea ksunga ngtainak ve law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knung bawk naw, “Ani üng khawyai umki ni, yawki ni; ise a ngthu nami ngaiki ni?” ami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vang naw, “Khawyaia venak naw ahin he am jah pyen thei. Khawyai naw ihawkba amikmüe jah vaisak be khawh khai ni? ami ti.Jesuh am jumkia Judah khyang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hawksik khya üng Jerusalem mlüh Temple Kainaka Pawi ve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h cun Temple k'um, Solamon Luhnak üng ve hlü 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udahe naw a peia ngbäm law u lü, “Am ngsingngkyaikia i vei na ve ham khai ni? Mesijah na kyak üng angsinga jah mtheha,” ti lü kthähk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h naw, “Ka ning jah mtheh päng ni, am nami jumki; ka Paa ngming am khut ka pawhe cun ka saksie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sepi, ka toea am nami nia phäh, am na jum u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toe naw ka kthai ksing khawikie, kei naw jah ksing ngü se, na läk law khawiki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mimi üng angsäia xünnak ka jah pet, i tia pi am thi u. Amimi cun u naw pi am na jah hutei thei 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naw“Akcanga ka ning jah mthehki: to ngvawng mkawt üng käh lut lü, akce üngka naw kai lü lutki cun mpyukeiea ja tome manei hlükiea kya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mimi na jah pekia ka Pa cun anaküta kthaka hlüngtai bawki; u naw pi Paa kut üngka am loei the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ei ja ka Pa cun mata kani kyaki,” a t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udahe naw ami khawngnak vaia lung loei betüki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unsepi Jesuh naw jah msang lü, “Nami hmuha Pa naw a na pet khut akdaw khawhah ka pawhki ni, ia phäha lung am nami na khawng hlüki ni?” a t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udahe naw, “Khut akdaw na pawha phäha lung am kami ning khawng hlüki am ni. Pa na pyenkse ja, nang nghngicim khyanga kya kphei lü Mhnama na ngsuieia phäh ni,” ti lü, ami msa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h naw, “Namimäta Thum üng, ‘Nangmi cun mhnamea nami kyaki ka ti’ ti lü am ng’yuk mä?]]></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Cangcima pyen naküt cun anghläia cangki ti mi ksingki. Pamhnam naw mhnamea a jah suia khyange üng a ngthu jah pek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a naw mcawn lü khawmdek khana a na tüih law kei naw, ‘Kei Mhnama Capa ka tia phäha, ‘Mhnam na pyenkseki’ nami na tinaki aw?]]></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Paa ngjak hlü am ka pawh üng, käh na jum kawm uk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cunsepi, ka Pa a khut ka pawh üng ta, kei am nami na jum üng pi, Pa kei üng a ve ja Pa üng kei ka vea mawng ahun nami ksing hin anglät cäng khaia, ka pawhmsahea hleng ta nami jum vai sü” ti lü, a jah msa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kawt üng lutkia khyang cun toksäma kya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h man khaiea ami bü be kyaw, acunsepi, ami kut üngka naw lätei betük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ordan Mliktuia caye, Johan naw akcüka Baptican a jah petnak da cit lü acuia vek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hyang khawkän a veia law u lü, “Johan naw müncankse i am pawh; acunsepi Johan naw hina mawng a pyen naküt cang ve” tiki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cunüng, acuia khyang khawkän naw Jesuh jumki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kawt mtät naw ani cun mkawt nghmawn pet se, toe naw a kthai ksing khawikie; amäta toe ami ngming phähphäh am jah khü lü kpunga jah ceh püi khawi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punga a jah khü üng, ami hmaia cit lü lam jah msüm se ani cun läk khawikie. Isetiakyaküng, a kthai cun a toe naw ksingki h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sepi, khyang kce cun a kthai am ami ksinga kyase, am läk u, dawngin ta khaie” a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hina msuimcäpnak Jesuh naw jah mtheh se, i a ti hlü hman am ksing u.Jesuh toksäm kda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Jesuh naw, “Akcanga ka ning jah mthehki: kei cun toe phäh mkawta ka kyaki.]]></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2026-05-26T21:53:29Z</dcterms:created>
  <dcterms:modified xsi:type="dcterms:W3CDTF">2026-05-26T21:53:29Z</dcterms:modified>
  <dc:title>Bible.com.au: Johan 10:1-42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