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presProps" Target="presProps.xml"/>
  <Relationship Id="rId58" Type="http://schemas.openxmlformats.org/officeDocument/2006/relationships/viewProps" Target="viewProps.xml"/>
  <Relationship Id="rId5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6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1:1-5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ät cun akvai am ni, akvaia mawng pyen khaia lawk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akvai kcang, khawmdek khana law lü khyang naküta khana vai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 cun khawmdek khana veki, khawmdek cun ani üngkhyüh mhnünmcenga kyaki. Acunsepi khawmdek naw ani am ks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äta khyangea veia lawki. Acunsepi, amäta khyange naw am dokhamei 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avang naw doei lü jumei u se, Pamhnama caea thawn theinak a jah p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he cun nghngicima mtisa thithaü üngkhyüh cawmbei lawkie am ni. Khyanga pasang üngka naw ngtüi lawkie pi am ni u, amimia pa ta Pamhnam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 cun nghngicima ngtüi lawki; bäkhäknak ja ngthungtak am be lü mi ksunga veki. Paa ca mat däka hlüngtainaka kba, a hlüngtainak cun mi hmuh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ania mawng a pyen ta, ‘Ka pyen khawi cen ani ni, “Ani cun ka hnua law kyaw sepi ka maa a na ve pängki ni” a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ümceikia ania bäkhäknak am dawkyanaka thea dawkyanak mi van naw mi yah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m cun Mosia kut üngkhyüh Pamhnam naw a jah peta kyaki. Acunsepi, bäkhäknak ja ngthungtak ta Jesuh Khritaw üngkhyüh a jah peta kya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 cun nghngicima ngtüi lawki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 naw pi Pamhnam am hmuh khawi. Pamhnam am täng lü, Paa peia veki, a Capa mat däk naw paa mawng jah ksingsak pängki.Baptican Johana ngthu pyen (Mt 3:1-12; Mk 1:1-8; Lk 3:1-18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a veki Judah ngvaie naw, “Nang u ni?” ti lü, kthäh acun hea ktaiyü he ja Levihe Johana veia ami jah tüi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käh mjih lü, “Kei Mesijah am ni ngü,” ti lü a jah msa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, “Nang u ni? Nang Elijah aw?” ti lü ami kthäh.Johan naw, “Am ni ngü” a ti.“Nang Sahma aw?” ami ti.Johan naw, “Am ni ngü” ti lü, a jah msa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, “Acunüng nang u ni, jah mtheha? jah tüih lawkie kami jah mthehnak be vai ami ti. Namäta mawng hin ihawkba na pyenki ni?” ti lü ami kthäh betü 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, “Sahma Hesajah naw a pyena mäiha,‘Bawipaa lawnak vai lam ngsungsak u,’ ti lükhawmkyanga ngpyangki kthaia ka kyaki ni,” a t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arisee naw ami jah tüiha khyange cun naw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esijah am ni, Elijah am ni, sahmaa pi am na ni üng, ise Baptican na jah peki ni?” ti u lü ami kthäh betü 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, “Kei naw tui am Baptican ka jah pe khawiki, nami ksunga khyang mat am nami ksing ngdüik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ka hnua law sepi, a khawdawk yüi suh pet khaia pi am nglawi ngü” ti lü, a jah msa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cük ma säiha Ngthu a na veki; Ngthu cun Mhnam am atänga veki, Ngthu cun Mhnama kya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 avan cun Johan naw baptican a jah petnaka hnün Jordan mliktui pei Bethaniha thawnhlawkia kyaki.Pamhnama Toca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awi üng Johan naw Jesuh a veia law se hmuh lü, “Khawmdeka mkhyekatnak cehpüiki Pamhnama Toca teng u!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an ni, ‘Keia kthaka dämduh bawki, ka hnua lawki kyaw, cunüngpi ka maa a na ve päng kungki ni,’ ka ti cen ani n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cüka ani am ksing ngü, cunsepi, Isarele naw ani ami ksing law vaia, kei naw law lü tui am Baptican ka jah peki,” a t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a mawng pyen lü, “Ngmüimkhya cun müma mäiha khankhaw üngka naw kyum law lü a khana ngawki ka hmu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cüka ta ani ni ti am ksing ngü. Cunsepi, tui am Baptican ka jah pe khaia na tüih lawki Pamhnam naw, ‘Ngmüimkhya a khana kyum law lü a ngawhnaka khyang na hmuh üng, ani cun Ngmüimkhya Ngcim am Baptican jah pe khaia Khyang ni’ ti lü a na mtheh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“Ani ka hmuh pängki, ani Pamhnama Capaa kyaki tia ka ning jah mthehki,” a ti.Jesuha xüisaw kcüke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awi betü üng, Johan naw axüisaw xawi nghngih am ngdüi lü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law se hmuh lü, “Acan ni Pamhnama Toca,” a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 xawi naw a pyen ngja ni lü, Jesuh läki xaw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 cun akcük ma säih üngkhyüh Mhnam am a na vek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ni veia nghlat lü läk law ni se a jah hmuh üng, “I nani suiki” ti lü, a jah kthäh.Anini naw, ‘Rabbi (Saja tinak), hawia na veki?” ani t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Law ni lü nani hmuh khai,” a ti. Cit ni lü a venak ani hmuh, acuna mhnüp cun a hlawnga veeiki xawi; acun cun mülama (Naji kphyü bang) kyak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 ngthu pyen ngja ni lü, Jesuh läki nghngih üngka mat cun Sihmon Pita a na Andrua kyaki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ru naw akcüka a be Sihmon hmuh lü, “Mesijah hmuh ve ung” ti lü, a mtheh (Mesijah ti cun Khritaw tinak ni)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Sihmon cun Jesuha veia a lawpüi.Jesuh naw teng lü, “Nang hin Johana capa Sihmon na ngmingnaki, Kephaa ning sui khaie,” a ti (Acun cun Pita üng täng lü, “Lung” tinaka kyaki).Philip ja Natanelah Jesuh naw a jah khünak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awi üng Jesuh Kalile khawa cit khaia a ngtün üng, Philip hmuh lü, “Na läk lawa” a ti. (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cun Bethsaida mlüha kaa kyaki, acun cun Andru ja Pitaa ani venaka mlüha kyaki.)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naw Natanelah hmuh lü, “Mosi naw ania mawng Thum üng a yuk, sahma he naw pi a mawng ami yuk, Nazaret üngka, Josepa capa Jesuh, kami hmuhkie” ti lü a mtheh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anelah naw, “Nazaret mlüha cimvaiki ve khai aw?” a ti.Philip naw, “Law lü, teng lawa” a ti b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Natanelah a veia law se hmuh lü, “A mkhyenak lang am vekia Isarel khyang kcang, teng ua” ti lü, a py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mäi naküt ani üngkhyüh Pamhnam naw a mhnüna kyaki; mhnünmceng naküt üng ani am ngpüikia mhnün i pi am v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anelah naw, “Nang naw ihawkba na na ksing ni?” a ti.Jesuh naw, “Philip naw am a ning khü ham lü, Fikdung phunga na ve üng ka ning hmuh päng ni” a ti b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anelah naw, “Rabbi, nang Pamhnama Capa ni, Isarelea Sangpuxanga pi kya veki,” a ti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Fikdung phunga na ve üng ka ning hmuh päng ni’ ka tia phäha na na kcangnaki aw? Ahina kthaka dämduh bawki na hmuh law khai,” a ti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bä naw, “Akcanga ka ning jah mthehki. Tuha khankhaw nghmawng lü Pamhnama khankhawngsäe Khyanga Capaa khana ju kyum jeng kai u se nami jah hmuh law khai,” a ti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 cun xünnaka phungnua kyaki; acuna xünnak naw khyangea vei akvai lawpüi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vai cun anghmüpnaka vai law se, nghmüp naw am näng mkhü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 ngsä mat a tüih law, a ngming cun Johana kya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khyangea veia akvaia mawng cun pyen se, khyange naw ngja u lü ami jumei law vai ua phäha kyak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2026-05-26T21:52:59Z</dcterms:created>
  <dcterms:modified xsi:type="dcterms:W3CDTF">2026-05-26T21:52:59Z</dcterms:modified>
  <dc:title>Bible.com.au: Johan 1:1-51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