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kuk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ngmi pi nami mlungmsaü ua. Nami äpeinak cän mhlün ua, isetiakyaküng, Bawipaa a lawnak be vai mhnüp cän cäh lawkia kyase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üie, Pamhnam naw ngthu käh a ning jah mkhyah vai mat ja mat käh ngkhyaei ua. Ngthumkhyah khai cun cäh lü po law hlühnüh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üie, Bawipaa ngming pyenkie sahmae cän jah süm ua. Khuikha ami sawng üng mlungmsaü lü ami cunei cän jah ngcuhngkih na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mi jekie mi jah tinak, isetiakyaküng, ami cuneia phäh ni. Jawpaa mlungmsaü cän mi ngja pängkie. Akpäihnaka ania phäh Bawipa naw ihawkba a petmsawt ti cun nami ksingki. Bawipa cun Mpyeneinak ja hniphnawinak am be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e, acun käna khyütam nami pawh üng käh ng'yünce ua. Khankhaw ja khawmdek ja akce pyen lüpi käh ng'yünce ua. “Ä” vai cän ä lü “Kaa” vai cän kaa nami ti üng Pamhnama ngthumkhyahnaka kea am pha u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hak sawngki nangmi üng veki aw. Ktaiyü u se. Jekyaiki ta nangmi üng veki aw. Mhlünmtainak ng’äi mcuk u 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 myaki nangmi üng veki aw. Sangcim ngvaie jah khü u lü Bawipaa ngming am olip si jut lü ktaiyü pet khai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meinak am ktaiyünak naw am myaki mdaw be lü; Bawipa naw jah mdaw be lü, mkhye ami pawh pi jah mhlät pet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mi mya be vaia nami mkhye mat ja mat phyeh lü mat ja mat ktaiyü pet ua. Khyang kdawa ktaiyünak cun johitmah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cun mimia kba nghngicim ni. Khaw käh ah law khaia ktaiyü lü khawmdeka kum kthum ja khya khyuk khaw am ah l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wimang he jah mcäi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taiyü be tü se khankhaw üngkhyüh khaw ah law be lü khawmdeka tuncange daw law be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üie, nangmi üngka mat mat ngthungtak üngkhyüh akthuka a pha üng mat mat naw law püi be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n süm ua: Mkhyekia khyang lam a hmenak üngkhyüh nglat law besaki naw mkhyekia Ngmüimkhya cän thihnak üngkhyüh küikyan lü mkhyenak khawhah mhläteinaka mawng pi law püi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wimang he atuh na ngai ua! Nami khana pha law khai kyühksea phäh ngpyang lü kyap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bawimangnak cän thu uih u lü nami suisake pi mkhya naw jah cawn 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ngui xüie pi mthiek kai lü acun hin saksia kya lü meia kba nami pumsa eiawki ti cun mdanki ni. Nangmi naw akpäihnaka mhnüpe üng khawhthem nami jah mkhäm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 loa khüikie cän ami ngkhyeng am jah pe uki. Ami pyensak cän jah ngaih pe ua! Nami tuncang kbämkiea ngpyang kthai cun Bawipa Kdäm Säih Pamhnama nghnga pha vai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wmdeka nami xünsak cän mlümlawknak ja xenak am beki ni. Yawhtihnaka mhnüpa kba nami mlung nami phubesakie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 mkhye am vekia khyange cän naw am ami jah mkhyawha kya lü jah mkatei lü nami jah hnim u ni.Mlung msaünak ja ktaiyü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üie, Bawipa a law veia nami mlung msaü ua. Lai kbie cän naw, ihlawka ami lai üngka tuncang k'äiheikie ti cän jah bükteng ua. Kphyawi khaw ah ja acuna hnua ah law khai khaw ah vai cun ami mlungmsaü lü k'äiheikie ni.]]></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2026-05-26T21:52:35Z</dcterms:created>
  <dcterms:modified xsi:type="dcterms:W3CDTF">2026-05-26T21:52:35Z</dcterms:modified>
  <dc:title>Bible.com.au: Jakuk 5:1-20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