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4650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kuk 2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gcim üng vekia, “Na im pei lo ceng cän namät na kphyanaka kba jah kphya naa” tia Khyawngpea thum cän na läklam üngta akcang ni nang naw na bilawh kaw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üpi khyange akpung da ami ngsuingsak jah bük lü na ve üngta, nang cun mkhyekatnak pawhki lü thum na lümkanki tia Thum naw ni mkatei khai ni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m mat lümkan nakütki naw avan a lümkana kyaki ni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 üng a pyen ta, “Khyanga khyuca käh bäühmanak vai,” a ti be tü ta, “Khyang käh hnima,” a ti ni. Khyanga khyuca am na bäünak üngpi khyang na hnim üngta thum na lümkankia kyaki ni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thumkhyah law üng thum naw a jah mhlät vai khyangea kba, vecawh jah pyensak ngsungkia ve u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pyeneinak am takia khyang cun ngthumkhyah law üng Pamhnam naw am mpyenei; lüpi mpyeneinak naw ngthumkhyahnak cun näng ve.Jumeinak ja Ngneisak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 püie, nangmi üngka mat naw jumeinak ka taki ti lü pyen se, am a ngneisaknak üngta ia ngmangnak khai ni. Acuna jumeinak naw ning küikyan thei khai aw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 benae ja cinae naw ami suisak vai ja ei vai am ami tak vai cun ngai süm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 phäha hlüki am jah pe xa lü, “Ak'üpawma ngsuingsa lü akhlima eiawa! Pamhnam naw dawnak ning pe se na ti cän ia pi am dawkya na khaie ni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kba kyase, jumeinak amät ve lü ngneisak am a ngpüi üngta acun hin akthi ni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khawingpanak mcäinak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üpi khyang mat naw, “Mat naw jumeinak ta ve, akce naw ngneisak kdaw ta ve,” a ti üng. “Ngneisak am ngpüi xa lü na jumeinak na mdana. Kei naw ka jumeinak cun ngneisak am ka mdan khai,” ti lü ka msang khai ni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 mat däk veki tia na jumki aw. Daw ve! Khawyaie naw pi kyüheinak am ngkhet u lü jum ve u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yang nghmawng aw! Ngneisak am ngpüi xakia jumeinak hin am mdang ni ti cun na ksing hlüki aw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 pupa Abraham cän ihawkba ni Pamhnam üng a ngsungpyun ta. A ca Isak ngkengnaka khana ta lü ngneisak üng a mdana phäha ni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 na hmu theiki aw. A jumeinak ja a vecawh atänga ngbilo ni lü a jumeinak cän a vecawha phäh kümceikia kyaki ni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gcim cang lü, “Abraham naw Pamhnam jumki, acuna a jumeinak cun Pamhnam naw ngsungpyunkia dokhamei petki ni,” ti lü pyenki. Acunakyase, Abraham cun Pamhnama püia ngsui lawki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üka, mi ngneisaka phäh Pamhnam am mi ngsungpyun law be lü mi jumeinak amät däka am kya v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hnumi kse Rahap üng ahin cun täng ve. Ani naw Isarel msäke jah dokham lü lam kce üng ami lät vaia a jah kueia phäh ani cun a ngneisaka phäh Pamhnam üng ngsungpyunnak yahki ni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msa cun Ngmüimkhya kaa akthia mäi ni, acuna kba vecawh am ngpüikia jumeinak cun akthi hnga ni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 püie, hlüngtaikia Bawi, mi Bawipa Jesuh Khritaw nami jumkia kya lü khyange a khawkpunga ami ngsuingsak cän bük lü käh jah mkhawimhnga u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wimangki naw xüi kutcüp ja suisak kdaw suisa lü mpyenkse naw kpyawn suisa lü nami ngkhämnaka ami law vai cän ngai süm u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isak kdaw suisaki cän leisawng lü “khung akdaw üng ngawa” ti lü mpyenkse üngta “cäa ngdüia am ani üng ka khaw kung imcia ngawa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kba anita nami ksunga ngkhawingpanak namät naw pawh uki lü nami ngaihtüh aksea khana tünei lü ngthumkhyahnak nami pawhkie ni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 püie na ngai u! Pamhnam naw hin khawmdeka mpyenksee cän jah xü lü jumeinak üng bawimang u lü ani kphyanakia phäh khyütam a jah peta pe cän ka na khaie ni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ng, mpyenkse am na leisawngki ni! Acune ta nang naw jah mkhuhmhlihki lü ngthumkhyah mkhawngea veia na jah kaihe cän ni. Bawimang he ta ue ni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ng üng ning peta ngming kdaw cän aksea pyenki cun bawimange ni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8">
  <a:themeElements>
    <a:clrScheme name="Theme9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2026-06-16T17:17:10Z</dcterms:created>
  <dcterms:modified xsi:type="dcterms:W3CDTF">2026-06-16T17:17:10Z</dcterms:modified>
  <dc:title>Bible.com.au: Jakuk 2:1-26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