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kuk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wimangkiea Khritjane cän Pamhnam naw a jah msumnemsak üng je u se. Bawimangnak cun mawa veki khyäipaia kba khyükleih kha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awnghngi lut law se ngling lü a dung cun ui law lü, a pai pi kyü khai, a ngtonak pi pyak khai ni. Bawimang he pi kunpan khaia ami ceh üng acukba kunga pyakmsai khaie ni.Camnak ja Hlawhlepn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uikha sawng üng sitih lü vekie cän je u se, isetiakyaküng, amimi naw camnak cun ami khe khawh üng Pamhnam kphyanakie üng khyütam a jah peta xünnaka ngkhyengnak yah khaie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 khuikhanake naw a jah hlawhlep üngta, “Ahin cun Pamhnam üngkhyüh lawkia hlawhlepnak ni” käh mi ti vai u. Pamhnam cun akse naw am hlawhlep thei, amät naw u pi akse am hlawhl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üpi mimäta hlükaweie akse naw jah man lü a jah kaiha kcün üng ni hlawhlepnak mi khame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 hlükawei akse naw mpyai lü mkhyenak a canak ni, mkhyenak cun däm law lü thihnak a canak law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üie, u naw pi käh ning jah mhleimhlak kaw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kdaw naküt teyet ja kümkia bänak hin khankhaw üngkhyüh lawki. Am ngthunghlai, am jah nghlata lü anghmüp pi am vesak, acun käna khankhaw akvaie pi jah Mhnünmcengki Pamhnam üngkhyüh lawk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äta ngjak'hlüa ngthungtak üngkhyüh a jah xün lawsaka kyase, a mhnünmceng nakütea ksunga akcüka hnün mi yahkie ni.Ngjaknak ja Bilawhn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üie, hin hin süm ua! Avan cän ngjaknak üng jang lü pyensaknak ja mlungsonak üng cü yah khai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wi Jesuh Khritaw ja Pamhnama mpya Jakuk üngkhyüh ni,Khawmdek avan üng ngpyeng hükie Pamhnama khyang avan ning jah hnukset veng.Jumeinak ja Pumngy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hngicima mlungsonak naw ngsungpyunkia Pamhnama nümnak cun am yah the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 kyase, akse vecawh ja mtüihkse naküt cun jah lola ua. Pamhnama vei ngcuapei lü ning jah küikyan khawhkia ngthu nami mlunga a tak cän dokhamei u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jaknak sawxat üng namät käh mhlei lü acun cän ngneisak na 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thu cän ngja sawxatki lü am na ngneisaknak üngta hman üng amimät bükki khyange am ni na täng kaw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imät hman am bük u lü ami ceh hü üngta ia mäi lawki he ti cun am süm be ti 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hyang jah mhlät lü kümceikia thum cän k’et lü bük ua, acun cän bük kyet ua, käh mhnih lü käh ngai sawxat u lüpi nami ngneisaknak üngta nami bilawhnaka khana Pamhnam naw dawkyanak ning jah pe khai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ingsaw mahki ti lü mat mat naw ngaiki aw. Lüpi na mlei am na mkhüp khawh üngta na ningsawnak ia am kya lü na mlung na mhleieikia ni a kya t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i Pa Pamhnam naw ngcim lü kcangkia a ngaiha ningsaw ta: ngakyahe ja hmeinue khuikha lü ami ve üng jah mcei lü amimät pi khawmdek naw käh a jah kcimkpyehsak vaia mcei vai cän 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üie, nami cehnak üng akhak mjüküm a lawpha üng na kam dawki tia namimät ngaiei 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khake cun nami jumeinak naw a näng üng nami yah vai ta cuneinak khawh ni tia nami ksi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mi cuneinak naw käh nami ngtawngpäkia aning jah cehpüi üng nami hlükaw käh ve lü kümcei lü nami bebang khai ni tia ngsingsak u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mngyam am na tak üng nang üng ning pe khawhkia Pamhnama vei na ktaiyü vai, isetiakyaküng, Pamhnam naw käh kpamei lü bäbangnak am avan üng jah pe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üpi na ktaiyü üng käh uplat lü jumnak am ktaiyüa. Uplatkia khyang cun khawkhi naw hmut lü ngnawk hüki mpanglai üng tängki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cukba na ve ta, na pawhmsah naküt üng na mlung käh nängei lü am sikhyakia na ve khai ni. Bawipaa vei na ktaiyü na yah khaia pi käh ngai kawm pi.Mpyenkse ja Bawima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pyenksekiea Khritjane cän Pamhnam naw a jah jähsawn üng je u lü,]]></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2026-06-16T01:56:08Z</dcterms:created>
  <dcterms:modified xsi:type="dcterms:W3CDTF">2026-06-16T01:56:08Z</dcterms:modified>
  <dc:title>Bible.com.au: Jakuk 1:1-27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