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0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kpung da ka hjam a vea küt üng Angcimnak Säiha Hnün käh nghmawngei khaia Ngmüimkhya Ngcim naw jah mthei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n msuimcäpnak naw tuha kcün mdanki ni. Petmsawtnak ja khyüksei ngkengnak Pamhnam üng pet naw mküimtokiea mlung cun am kümsak the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etiakyaküng, amimi naw ei ja awk ja ngcimnak amjü mjüa pawi ami pawh vai hlüki. Ahine cun akpunga bilawha kya lü Pamhnam naw akthai a pawh law vei cäpa sumeia kya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üpi Khritaw cun Ktaiyü Ngvai Säiha, akdawa lawki cun hia ve pängki ni. Ania khüinak hjam cun kümbe lü däm bawki ni, acuna hjam cun nghngicima sawngsaka am kya lü khawmdek mhnünmcengnak üngpi am ngpü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ritaw hjama k'uma cit lü Angcimnak Säih Hnüna ahun a luh üng me ja sea thi cun khahnak vaia käh pawh lü mimi naw angläta küikyannak mi yah vaia amäta thi ni a cehpüi t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ea ja seea thi ja seca mei üng mkhih mput cun khawning üng am ngcimkia khyange khana kthüih lü acun naw am ami ngcimnak cun lolaki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 hin cangkia kyase, Khritawa thi naw ta ihlawka kümkawi khai ni! Anglät Ngmüimkhya üngkhyüh Pamhnama vei amät kung cun kümbekia ngkengnaka kba peki. A thi naw mimät ksingeinak cun ia am kyahkia thumning üngkhyüh jah mcim lü xüngseikia Pamhnam mi khüih kha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na phäha Khritaw cun ngthumkhän akthai pawhkia kyase Pamhnam naw a jah khüa khyange naw angläta dawkyanak Pamhnama khyütam cun yahei khaie. Ahin cun päng khawhki, Khritawa thihnak naw khyange cun akcük ngthumkhäna kea ami pawha mkhyekatnak üngkhyüh jah mhlät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na kya lü ngthumkhän pawhkia khyang cun thih yahki tia mdan vai hlü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thumkhän ti hin acun a pawh k'um üng xüngkia kyase a thih käna ni a kthamah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wmdek ja Khankhawa hjawkhah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 kyase, akcüka ngthumkhän hin thisen mi sumeia phäh kthamah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kcüka Mosi naw Thum üng veki ngthupete cun khyangea veia a sangkhap ma ni. Acun käna meea ja seea thi cun lo lü tui am kcaw lü tomu asen ja hisop sumei lü khyang avan ja Thum caupa khana a kthüih yah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i naw, “Hina thi hin ngthumkhän msing lü Pamhnam naw acun nami kcangnak vaia ngthu ning jah peki” tia a py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tänga Mosi naw pi thi cun Ngcimkia Hjam ja hjawkhanak üng sumeiea khana a kthüih hü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m cun naw akcanga anaküt hin thi naw ngcimsak khyäü lü thi angsawi üngva mkhyekatnake jah mhlätki.Khritawa ngkengnak naw mkhyekate mcim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e cun khankhaw ka lupjawng laka kya lü ahikba kunga jah ngcimsak vaia kyaki. Lüpi khankhawa kae naw akdaw säiha khahnak cun hlüeik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ritaw cun nghngicima sawngsak, khankhawa ka akcanga lupjawng laka kyaki, Ngcimkia hnün cu am lut. Ani cun Pamhnama maa mimia kcaha a ponaka khankhawa citk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h khyangea Ktaiyü ngvai säih cun khyükseia thi am akum tä Angcimnak Säiha Hnüna cit yahki. Lüpi Khritaw cun amät khah khaia angläta am c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kba vai sü ta khawmdek mhnün üngkhyüh ani khawvei khuikha khai sü. Atuh ta, acuna hnün üng, kcün naküt apäih law hlü hnüh üng mkhyenak cun avana a lawh vaia ahun sawxat po law lü amät cun ngkengtaisak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yang avan ahun thi lü acun käna Pamhnam naw ngthu jah mkhyah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kcüka ngthumkhän naw hjawkhah ning up lü hjawkhahnak vaia hnün pi khyang naw pawh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kba kunga Khritaw naw ngkengnak ahun pawh lü khyang khawhaha mkhyenake a jah lawh päih ni. Anghngihnak a po law vai cun mkhyenaka phäh am ni lü a jah küikyan vai k'äihkiea phäh 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jam cun mdüih lü akpung da ka cun Ngcimkia hnüna ami sui. Acua mei mdäinak ve lü Pamhnam üng peta muk taknak capawi ve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ghngihnak jihsunga hnua ta Hjama k'uma ngcimcaih säihkia hnüna ami sui ve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g’ui mei am sinak xüi am ami pyan khahnak ve lü xüi am ami bu ngthumkhän teta ja mana ja xüi um pi veki. Acuna k'uma Arona ksawngkhe a hnah lut lawki ja Pamhnam naw a jah ngthupeta ng’yuknak lung phehlep nghngih pi ve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taa khana Pamhnam veki tia mdannak Kherupina ami sui khankhawngsä xawi naw mkhye mhlätnaka hnün cun ami ngphya am khümki xawi. Tuha kcün hin anaküt jah pyennak vai am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ne cun hikba pitpyangnak khamkie ni. Ktaiyüe cun ami mta bilo khaia mhnüp tä hjama k'um akan akcüknaka khüi yah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üpi Ktaiyü ngvai säih ni hjama k'um säiha lut lü kum mat üng ahun däk lut yahki. Ani naw Pamhnama veia ami peta thi cun ceh lü amäta kcah ja khyange naw am ksing lü ami mkhyea phäh mhlätnak ngkengtainak pawhki.]]></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2026-06-24T13:29:00Z</dcterms:created>
  <dcterms:modified xsi:type="dcterms:W3CDTF">2026-06-24T13:29:00Z</dcterms:modified>
  <dc:title>Bible.com.au: Hebru 9:1-28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