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4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u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üpi Pamhnam naw a khyange am ami mkhyekatnak a hmuh üng ani naw,“Khawmhnüpe pha law khai, Bawipa naw a ti üngJudah khyange ja Isarel khyange am ngthumkhän akthai ka pawh law kh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mi pupae Egypt pe üngkhyüh jah cehpüi lü ka kut am ka jah law bea mhnüp üngka pawha mäi ngthumkhän cun am pawh ti ngü.Amimi am ka pawha bekhüt cun am sitih na ulü am jah cungai v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uh ta, Bawipa naw pha law khaia mhnüpe ünghina ngthumkhän hin Isarel khyange am ka pawh khai,ami mlung k'uma ka thume jah ta lüami mlunga khana ka yuk khai.Kei cun ami Pamhnama kya lüamimi cun ka khyangea kya kh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imi üngka u naw pi ami püie mthei vai jaami imceng lopei üng‘Bawipa ksing ua’ ti lü mtheh vai am hlü ti.Akdik üngkhyüh akdäm säih cäpakei na ksing kha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i mkhyekatnak jah mhlät lü,ami hmakatnake pi käh ka süm ti khai,” tia a py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kthai ngthumkhän pyen üng, Pamhnam naw akcüka akphyüma pawh lü phyüm lawki naküte cun khyük law khaie 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mi ktaiyü ngvai säi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i pyen avan hin khankhawa Pamhnam Jotai Bawi ngawhnaka khet da ngawhki Ktaiyü Ngvai Säih mi ta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i naw ktaiyü ngvai säiha kba angcimnak säiha hnüna khut biki. Acun hin nghngicima sawngsaka am kya lü Bawipa sawngsaka sam kcanga kyaki 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taiyü ngvai naküt cun Pamhnama veia khyüksei ngkengnak ja petmsawtnak pawh khaia mcawna kya u lü mimia Ktaiyü Ngvai Säih naw pi petmsawtnak a pawh vai ve kh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i cun khawmdeka a vea kyak üng ani cun Ktaiyüa am kya kung, isetiakyaküng Judaha Thuma tä bilo khai ktaiyüe ami vea phäh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imia khut hin naw khankhaw vekia jawngpan ja nghnge däk ni ami pawh u ta. Ahin cun Mosi am vekia mäi ni atäng ve. Mosi naw Ngcimkia Hjam a sawngsak vai üng Pamhnam naw, “Mcunga khana ka ning mdan nümyana mäia anaküt cän angsinga na pawh yah khai,” ti lü a mth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uha amimia kthaka hlüng bawkia ktaiyüa khut binak cun Jesuh üng a pet ni. Pamhnam ja a khyangea keha daw khaia ngthumkhän jah pawh peki, isetiakyaküng, ahin cun akdaw bawka khyütama khana hnganeiki 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kcüka ngthumkhän mkhyenak am a ve üng anghngihnak cun am hlü.]]></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2026-05-26T21:50:21Z</dcterms:created>
  <dcterms:modified xsi:type="dcterms:W3CDTF">2026-05-26T21:50:21Z</dcterms:modified>
  <dc:title>Bible.com.au: Hebru 8:1-13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