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8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u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angcim naw, thikia ktaiyüe naw xa üngka mat la u lü am thi theikia Melkhihzadek naw xa üngka mat a lak tia, a pyena kba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yen vai a kyak üng, Abraham naw a khawh xa üngka mat a pet üng Levih (A mjükphyüi naw xa üngka mat laki) naw pi pe hnga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evih cun am hmi law ham lüpi pyen vaia kyak üng, a pupa Abraham naw Melkhihzadek a hmuh üng ania k'uma ve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arel khyange veia levih ktaiyü ninga Thum cun jah peta kyaki. Levih ktaiyüea bilawh hin a kümcei ania kyak üng ktaiyü akce a po law vai am hlü, acun hin Aron üngkhyüh am kya lü Melkhihzadek üngkhyüh vai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taiyü anghlai üng thum pi nghlai hnga kh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i Bawipa naw a pyen ta a mjü hngaki naw säng na lü ania mjüe naw ktaiyü cun kphyawnkunga am pawh yah 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wipa cun Judaha mjü üngkhyüh hmi law khai tia ngsing lü Mosi naw ktaiyüea mawng a pyen üng a mjü cun am pyen sih.Melkhihzadeka mäi ktaiyü ak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na mawng cun ngsing law dämki, Melkhihzadeka mäi ktaiyü a kce po lawki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i ktaiyüa mcawn cun nghngicim naw bilo lü pawhmsaha am kya, lüpi apäihnak am vekia xünnaka johit üngkhyüha ni a kya 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angcim naw, “Nang cun Melkhihzadeka ktaiyü a kya lawa kba angläta ktaiyüa na kya khai,” tia pyen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taiyü Melkhihzad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lawh kphyüm cun hawiha kyaki, isetiakyaküng ani cun summang vai am kya t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ia thum naw anaküt am kümceisak thei. Pamhnam am mi cähnak law üngkhyüha daw bawkia äpeinak mi yah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a thea, Pamhnama ng'yünnak pi veki. Akce ktaiyüe vaia jah mcawn üng ahikba ng'yünnak am ve khaw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yünnak üngkhyüh Jesuh ktaiyüa a thawn law üng Pamhnam naw ani üng,“Bawipa naw khyütam a sayü a pawh ta,ani naw ahin hin am la be:‘Nang cun angläta Ktaiyüa na kya khai’” a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a kyase, Jesuh cun hina hngalangki akdaw bawk ngthumkhäna mkhühüpnaka pawh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kcea hngalangnak ta: ktaiyü kce khawhah veki. Ami cun thi u lü ami khut am msu thei 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h cun angläta xüngkia kya lü a ktaiyünaka khut cun khyang kcea vei am pha the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i üngkhyüh Pamhnama vei lawki he cun atuh ja angläta jah küikyan khawhki, isetiakyaküng, amimia phäh Pamhnam nghuinak khaia angläta xüngki n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akyase, Jesuh, Ktaiyü Ngvai Säih naw mi hlükaw jah kbebangki. Ani cun ngcimki; hmanak ja mkhyekatnak pi am ve, ani cun mkhyeki he üngkhyüh phyäi lü Khankhawea khana a mhlün 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i cun akce ktaiyü ngvaie säiha kba am ni; ani naw amäta mkhyea phäh ja khyangea mkhyea phäh ngkengtainak amhnüp tä a pawh vai am hlü. Ani naw amät ngkengtainaka ahun pawh hin avana phäh ahun däk a pawh 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ina Melkhihzadek cun Salem sangpuxang ja ak’hlüng säih Pamhnama Ktaiyüa kyaki. Abraham naw sangpuxang kphyü jah näng lü ngtuk pawhnak üngkhyüh a law be üng Melkhihzadek naw nghmuh püi lü dawnak a pe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m kümceikiea khyange cun ktaiyü ngvai säih vaiea Mosia Thum naw jah mcawnki. Lüpi Pamhnam naw ng'yünnak am khyütam a pawh ta Thuma hnua law khai, angläta kümceikia a pawh Cakpa cun a mcawn n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braham naw a yah naküt xa üngka mat ani üng peki. (Melkhihzadek tinak akcük suilam ta “Ngsungpyunkia Sangpuxang” ja Salem sangpuxanga a thawna phäh a ngming cun “Dimdeihnaka Sangpuxanga pi kyaki”) ti naka kya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elkhihzadeka nu ja pa, a pupae am mi jah ksing. A hminak ja a thihnak pi am mi ksing. Ani cun Pamhnama Cakpa mäia angläta ktaiyüa kya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hlawka dämduhki tia nami ksingki. A ngming ngthangkia mi pupa Abraham naw ngtuk pawh lü a yaha xa üngka mat ani üng a pet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taiyüea kyaki, Leviha mjükphyüie naw Isarel khyange veia ami taknak xa üngka mat cun ami kbämei vaia Thum üng jah peki. Acune cun Abrahama mjükphyüie pi kya lü amäta khyangea pi kya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elkhihzadek cun Leviha mjüa am kya, lüpi ani naw Abraham, Pamhnama khyütam yahkia khawh xa üngka mat la lü dawnak pe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wnak yahkia kthaka dawnak peki cun däm bawki tia mi ksingki.]]></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2026-05-26T21:55:32Z</dcterms:created>
  <dcterms:modified xsi:type="dcterms:W3CDTF">2026-05-26T21:55:32Z</dcterms:modified>
  <dc:title>Bible.com.au: Hebru 7:1-28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