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98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bru 6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 püie, ahikba pyen üngpi nami jumnaka mawng ta kami ksing päng u ni. Daw bawkia dawkyanake nami küikyannak naw kanaki tia kami ksingki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 hin ngsung ve. Nami bia khut, nami kphyanak ani nami kpüi üng nami mdan ja khritjan akcee nami jah petmsawte cun am jah mhni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däma kami hlüei ta matcim naw akpäihnak veia nami mtuneinak am bi ua, acun üngva nami äpei cun akcanga pha law khai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mi dam vai am hlüei u ngü, lüpi jumei u lü ami mlung msaükiea kba ve u lü Pamhnam naw a ning jah peta khyütam cän doei ua.Pamhnama khyütam kcang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 naw Abraham khyütam a pet üng i khyütam ti cun ng'yünnak pawhki. Ania kthaka am däm bawkia kyase amäta ngming cun sumei lü ng'yünnak pawhki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 naw, “Na mjükphyüi khawhah ning pe lü dawnak ka ning pet khai tia khyütam a pet,” tia a py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raham cun a mlung msaükia kyase Pamhnama khyütam cun yaheiki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’yünnak mi pawh üng mimäta kthaka däm bawkia ngming matmat mi sumei üng ngcuhngkaihe avan hüpki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khyütam yah khaie veia ania mkhüh itüha pi anghlai vai am täng lü a ngsing vai Pamhnam naw hlüeikia kyase a khyütama khana ng'yünnak a mkawp law si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 käh hlei lü am a nghlainak theia mawng mjü nghngih veki. Ani am üpawmnak hmuhki mi kthamahkia kyase mi maa a jah tak peta äpeinak cun akceta mi kcüngei vai u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ritjan mawng akcük ngtheinak cun jah hawih hüt lü ngtheinak üng dämduh vaia malam da mi cit vai u. Akcük ngtheinaka kyakie Pamhnam jumnak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hina äpeinak mi tak hin mi saka ngphuneinak mäi ni. Ahin hin üpawm lü cangki ni, ahin cun Khankhaw temple k'uma angcimnaka kalaka pi khe lü citki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 kcaha Jesuh cun mi maa acua cit lü Melkhihzadek ktaiyü a kya lawa kba angläta ktaiyü ngvai säiha thawnki ni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ptican mawng mtheinak ja kut mtaihnak; akthia thawhnak be ja angläta ngthumkhyahnake am käh mi tünei be vai u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lam da mi cit vai u! Pamhnam naw a täng ta ahin mi jah pawh vai u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 jumeinak hawihkie cun ihawkba ngjutcam law be khaie ni? Pamhnama kvai üng ve khawikie; Khankhawa dawnak pi mdep u lü Ngmüimkhya Ngcima bänak pi yahkie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 naw Pamhnama ngthu hin dawki tia pi ksing u lü pha law khaia johita kcün pi cayahkie ni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 jumeinak hawihkie ni! Ngjutnak da ami law be tü vai am thawn khawh, isetiakyaküng Pamhnama Cakpa cun kutlamtunga taih be tü u lü khyang ksunga ani cun ngkeeisakie ni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khana kyakia khawk’a mjawnkia nglei cän Pamhnam naw dawnak pe lü sawnglinkiea phäh adung dämsaki cun acunea phäh summang phyaki n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hlinge ja mphyawe ami luh law üng nglei hin ia am kyah; Pamhnam naw a yünce vai kyühei phya lü mei am mkhihnak kham khai ni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2026-08-01T05:53:22Z</dcterms:created>
  <dcterms:modified xsi:type="dcterms:W3CDTF">2026-08-01T05:53:22Z</dcterms:modified>
  <dc:title>Bible.com.au: Hebru 6:1-20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