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5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u 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e, ahikba pyen üngpi nami jumnaka mawng ta kami ksing päng u ni. Daw bawkia dawkyanake nami küikyannak naw kanaki tia kami ksingk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hin ngsung ve. Nami bia khut, nami kphyanak ani nami kpüi üng nami mdan ja khritjan akcee nami jah petmsawte cun am jah mhni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däma kami hlüei ta matcim naw akpäihnak veia nami mtuneinak am bi ua, acun üngva nami äpei cun akcanga pha law kha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dam vai am hlüei u ngü, lüpi jumei u lü ami mlung msaükiea kba ve u lü Pamhnam naw a ning jah peta khyütam cän doei ua.Pamhnama khyütam kcang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braham khyütam a pet üng i khyütam ti cun ng'yünnak pawhki. Ania kthaka am däm bawkia kyase amäta ngming cun sumei lü ng'yünnak pawh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, “Na mjükphyüi khawhah ning pe lü dawnak ka ning pet khai tia khyütam a pet,” tia a py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cun a mlung msaükia kyase Pamhnama khyütam cun yahei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’yünnak mi pawh üng mimäta kthaka däm bawkia ngming matmat mi sumei üng ngcuhngkaihe avan hüpk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hyütam yah khaie veia ania mkhüh itüha pi anghlai vai am täng lü a ngsing vai Pamhnam naw hlüeikia kyase a khyütama khana ng'yünnak a mkawp law si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käh hlei lü am a nghlainak theia mawng mjü nghngih veki. Ani am üpawmnak hmuhki mi kthamahkia kyase mi maa a jah tak peta äpeinak cun akceta mi kcüngei vai 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jan mawng akcük ngtheinak cun jah hawih hüt lü ngtheinak üng dämduh vaia malam da mi cit vai u. Akcük ngtheinaka kyakie Pamhnam jumnak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äpeinak mi tak hin mi saka ngphuneinak mäi ni. Ahin hin üpawm lü cangki ni, ahin cun Khankhaw temple k'uma angcimnaka kalaka pi khe lü cit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kcaha Jesuh cun mi maa acua cit lü Melkhihzadek ktaiyü a kya lawa kba angläta ktaiyü ngvai säiha thawnki n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ptican mawng mtheinak ja kut mtaihnak; akthia thawhnak be ja angläta ngthumkhyahnake am käh mi tünei be vai 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 da mi cit vai u! Pamhnam naw a täng ta ahin mi jah pawh vai 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jumeinak hawihkie cun ihawkba ngjutcam law be khaie ni? Pamhnama kvai üng ve khawikie; Khankhawa dawnak pi mdep u lü Ngmüimkhya Ngcima bänak pi yahki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naw Pamhnama ngthu hin dawki tia pi ksing u lü pha law khaia johita kcün pi cayahkie n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jumeinak hawihkie ni! Ngjutnak da ami law be tü vai am thawn khawh, isetiakyaküng Pamhnama Cakpa cun kutlamtunga taih be tü u lü khyang ksunga ani cun ngkeeisakie n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hana kyakia khawk’a mjawnkia nglei cän Pamhnam naw dawnak pe lü sawnglinkiea phäh adung dämsaki cun acunea phäh summang phyaki n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linge ja mphyawe ami luh law üng nglei hin ia am kyah; Pamhnam naw a yünce vai kyühei phya lü mei am mkhihnak kham khai n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2026-05-26T21:50:30Z</dcterms:created>
  <dcterms:modified xsi:type="dcterms:W3CDTF">2026-05-26T21:50:30Z</dcterms:modified>
  <dc:title>Bible.com.au: Hebru 6:1-20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