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81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u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taiyü Ngvai Säihe cun ami khyang püie üngkhyüh jah xü lü ami kcaha ami mkhyea phäh petmsawtnak ja ngkengtaihnak Pamhnama ma pawh khai ami jah mcawna kyak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ät kung pi ktha ngcekia kyase mkhyenak pawhkie ja i am cuhliheikiea phäh ani cun hniphnawiki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ät cun ktha ngcekia kya lü khyangea mkhyekatnake däk am kya lü a mäta mkhyekatnakea phäh pi ngkengtainak pawh yah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i cun ktaiyü ngvai säiha kya lü ami leisawng vaia u naw pi am xü u. Ahin cun Pamhnama khüa phäh khyang cun Arona kba ktaiyü Ngvai Säiha mcawna kya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kba kunga, Khritaw naw ktaiyü ngvai säih kya lü ami leisawng vaia am thawn. Acuna hnün üng, Pamhnam naw,“Nang, Ka ning Ca ni;tuhngawi na Paa ka thawn lawki,”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kcea hnün üng pi,Melkhihzadek ktaiyü a kya lawa kba,“nang pi angläta ktaiyüa na kya khai,” tia a pyen be tü.]]></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hawmdeka Jesuh a xün ham üng thihnak üngkhyüh küikyan khawh khai veia angsanga kyap lü a phyutui bawki am Pamhnama vei ktaiyü lü täsamnak pawhki. Isetiakyaküng, ani cun mlung mhnem lü ngcuapeikia kyalü Pamhnam naw ngjak pet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i cun Pamhnama Cakpaa kya kyaw lüpi a khuikhanak cun pyen a ngjaknak vaia ngtheina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i cun a kümcei law üng, ani kcang nakie avana phäh angläta küikyannaka phungnua thawn law lü]]></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elkhihzadek naw a pawha ktaiyü khut cun bi khaia ani cun ktaiyü ngvai säih vaia Pamhnam naw a sang ni.Jumnak hawiha phäh mcäin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hina mawng cun pyen vai akda veki lüpi ning jah mtheh vai khaki, isetiakyaküng, nami ksingnak a cüa phäha kyaki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jaea nami kyaknak vaia akcün nami takie, lüpi Pamhnama mawng ngtheinake akcük cun ning jah mthei khai mat mat nami hlüei hamkie ni. Angcang eiawknaka hnün üng cihtui nami awk vai hlü ham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ihtui aw hamki cun hnasena kya lü akse ja akdaw cun am jah ksing thei h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gcang eiawki cun akdämea kya lü akse ja akdaw cun jah mkhawimkhya theikie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2026-09-26T23:29:07Z</dcterms:created>
  <dcterms:modified xsi:type="dcterms:W3CDTF">2026-09-26T23:29:07Z</dcterms:modified>
  <dc:title>Bible.com.au: Hebru 5:1-14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