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9129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u 5: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i cun a kümcei law üng, ani kcang nakie avana phäh angläta küikyannaka phungnua thawn law lü]]></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elkhihzadek naw a pawha ktaiyü khut cun bi khaia ani cun ktaiyü ngvai säih vaia Pamhnam naw a sang ni.Jumnak hawiha phäh mcäina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hina mawng cun pyen vai akda veki lüpi ning jah mtheh vai khaki, isetiakyaküng, nami ksingnak a cüa phäha kyaki n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ajaea nami kyaknak vaia akcün nami takie, lüpi Pamhnama mawng ngtheinake akcük cun ning jah mthei khai mat mat nami hlüei hamkie ni. Angcang eiawknaka hnün üng cihtui nami awk vai hlü hamki n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Cihtui aw hamki cun hnasena kya lü akse ja akdaw cun am jah ksing thei ha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gcang eiawki cun akdämea kya lü akse ja akdaw cun jah mkhawimkhya theikie n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taiyü Ngvai Säihe cun ami khyang püie üngkhyüh jah xü lü ami kcaha ami mkhyea phäh petmsawtnak ja ngkengtaihnak Pamhnama ma pawh khai ami jah mcawna kyak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mät kung pi ktha ngcekia kyase mkhyenak pawhkie ja i am cuhliheikiea phäh ani cun hniphnawiki n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mät cun ktha ngcekia kya lü khyangea mkhyekatnake däk am kya lü a mäta mkhyekatnakea phäh pi ngkengtainak pawh yahk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i cun ktaiyü ngvai säiha kya lü ami leisawng vaia u naw pi am xü u. Ahin cun Pamhnama khüa phäh khyang cun Arona kba ktaiyü Ngvai Säiha mcawna kyak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cukba kunga, Khritaw naw ktaiyü ngvai säih kya lü ami leisawng vaia am thawn. Acuna hnün üng, Pamhnam naw,“Nang, Ka ning Ca ni;tuhngawi na Paa ka thawn lawki,” a t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kcea hnün üng pi,Melkhihzadek ktaiyü a kya lawa kba,“nang pi angläta ktaiyüa na kya khai,” tia a pyen be tü.]]></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hawmdeka Jesuh a xün ham üng thihnak üngkhyüh küikyan khawh khai veia angsanga kyap lü a phyutui bawki am Pamhnama vei ktaiyü lü täsamnak pawhki. Isetiakyaküng, ani cun mlung mhnem lü ngcuapeikia kyalü Pamhnam naw ngjak petk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i cun Pamhnama Cakpaa kya kyaw lüpi a khuikhanak cun pyen a ngjaknak vaia ngtheinaki.]]></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2026-06-16T01:57:03Z</dcterms:created>
  <dcterms:modified xsi:type="dcterms:W3CDTF">2026-06-16T01:57:03Z</dcterms:modified>
  <dc:title>Bible.com.au: Hebru 5:1-14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