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üpi, a mhnüp khyühnak üng Pamhnam a hüieia kba Pamhnama khyangea phäh hüieinak vai ve ham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mhnam naw khyü a jah tam pet yaheikia khyange cun Pamhnam, a khut üngkhyüh a ngdüma kba ami pi ami khut üngkhyüh hüiei khaie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üieinak mi yah vaia mi kthanak üngva jumeinak käh vekiea mäiha mimi üng u pi käh mi ve vai 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mhnama ngthu cun xüngsei lü johitmahkia kyase hnu ma kxata kthaka kxatki kcima kba ni. Ani naw mi nümyan, mi mlungkyawng jah mi Ngmüimkhya, yuh ngmik ja khing cäpa jah sun atki ni. Ani naw mi mlungkyawnga hlüei ja cungaih pi ngthu jah mkhyah pe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mhnam üngkhyüh ngthup khawhki i pi am ve, mhnünmceng naküte hin ania hmai maa podang lü jah mhjaiha mäi ni a law ta. Ania maa a naküt mi phyehphyan be yah khaie.Jesuh ktaiyü Ngvai Säi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 pyena jumnak cun angkhänga mi kcüngei vai u. Pamhnama Cakpa Jesuh khankhawa cit be pängki Ktaiyü Ngvai Säih mi t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 Ktaiyü Ngvai Säih naw mi ktha ngceknak am jah ksing pekia am kya. Mi Ktaiyü Ngvai Säih cun mimia kba ksükphyawnak khamei lüpi mkhyekatnak am paw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bäkhäknaka venak Pamhnama Bawi ngawhnak cun mkhühüpnak am mi cähceng vai u. Acun üngva, a mpyeneinak yahei lü a bäkhäknak cun mi hlükawa kcün üng jah kuei khaia mi hmu kh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uha Pamhnam naw a pyena hüieinaka mawng khyütam cun mimi üng jah peki ni. Acuna hüieinak khyütam cun nami yahei vaia nami vecawh cun am nami mceiei ta am lut yah u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i naw ami ngjaka kba Thangkdaw cun mimi naw pi mi ngja pängkie ni. Acuna mawng cun ngjakie, lüpi acun naw am jah dawsak, isetiakyaküng, ami ngjak üng jumnak am, am ami dokhama phäh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mhnam naw a jah peta hüieinak khyütam cun mimi jumkie naw ta mi dokhamei vai u. Ani naw,“Ka mlungso lü khyütam a sayüa ka pawh ta:‘Ami ngdümnak vaia ka jah peta hnün cun itüha pi am lutvang yah u” tia a pyen.Ahin pyen kyaw lüpi khawmdek a mhnünmceng üngkhyüh a khut cun ngpängki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angcim naw amhnüp khyühnak mawng ta: “Amhnüp khyühnak üng Pamhnam cun a khüinak üngkhyüh ngxüki,” tia pyen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in kung a pyen be tü ta: “Ami hüieinak vai ka jah peta hnün cun itüha pi am lutvang yah 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kcüka Thangkdaw ngjakie naw am ami jumeia phäh acuna hüieinak am yahei u. Acuna kyase, acuna hnün cun yaheiki ve khaie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uhngawi” ti lü suia khawmhnüp akce cun phyäi lü jah mdanki. Ahlana khawkume üng Davit naw Cangcim üng,“Tuhngawi Pamhnama kthai nami ngjak üng,nami mlung käh ngcangsak u,” ti lü a pyen cän mi pyen päng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mhnam naw khyü a jah tama hüieinak cun Josuh naw a jah peta kyak üng, Pamhnam naw akcea Mhnüp am a pyen vai sü.]]></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2026-06-16T01:56:24Z</dcterms:created>
  <dcterms:modified xsi:type="dcterms:W3CDTF">2026-06-16T01:56:24Z</dcterms:modified>
  <dc:title>Bible.com.au: Hebru 4:1-16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