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3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u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pupae naw Pamhnam mhnütei u lükhawkhyawng khawa Pamhnam kpetmjak u lü ami ve ua kba nami nghnga käh pangsak u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m phyükip i ka pawhki ti cun hmu kyaw u lüpiacua na ksük u lü na kbawngkie ti lü Pamhnam naw pyenk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a khyange am ka mlungso lü ka pyen ta‘amimi anglät am sitih u lüka ngthupete pi mah u lü am jah läklam u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mlungso lü khyütam a süyüa ka pawh ta:‘Ami ngdümnak vai ka jah peta mdeka am lutvang yah u’ tia pyen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e, u pi nami mlung se lü am jumei lü a sak xüngkia Pamhnam üngkhyüh nami nglat vai cun mcei kawm uk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gcim naw a pyena, “Tuhngawi” tia khyünglung hin ami sumeia küt üng ta mat ja mat amhnüp tä kpüikpak lü, u naw pi käh ning jah ngmawngmhlei lü nami nghnga pang khaia käh ning jah pawh 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mi cun Khritaw am mi ngpüi vaia akcüka mkhühüpnak mi tak cun akpäihnak vei cäpa mi kcüngei kawm 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gcim naw:“Tuhngawi Pamhnama kthai nami ngjak üng,nami pupae naw Pamhnam kpetmjak u lü ami ve akbanami nghnga käh pangsak u,” a t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a kthai ngjak lü Pamhnam kpetmjakia khyange ta ue ni? Mosi naw Egypt üngkhyüh a jah läh law püia khyange n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kum phyükip Pamhnama mlungsosakie ni. Mkhyekat u lü khawkhyawng khawa thikie n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ia kthaka däm bawki Jesu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a khyütam a sayüa a pawh ta, “Ami ngdümnak vaia ka jah peta mdeka am lutvang yah u” — ue a hikba a jah tinak ni? Ani kpetmjakie üng n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ami juma phäha acuna hnüna am lutvang yah u tia mi hmuk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a ka Pamhnam naw pi aning jah khü ka püi khritjane aw! Mi pyena jumeinaka Ktaiyü Ngvai Säih vaia Pamhnam naw a tüih lawa Jesuha mawng cän ngai süm u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im kyawnga Mosi sitih lü a khüi khawma kba ani cun pi ani xüki Pamhnama khut binak üng sitihki n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a kthaka im ksa naw leisawngnak yahei bawki ni. Mosia kthaka Jesuh naw leisawngnak akdäm bawk cun yahei ngkäihki n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 naküt cun khyang naw sawngsa lü anaküt sawngsaki cun Pamhnam mata kyaki n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i cun Pamhnama ima mpya akba sitih lü malama Pamhnam naw a pyen law vaie cun pyen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cun sitihki Cakpa akba Pamhnama imkyawng msümceiki. Ani üng mi äpeinak cun mkhühüpnak ja lingnak mi tak üngta ania ima mi kyakie.Pamhnama khyangea ngdümnak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kyase, Ngmüimkhya Ngcim naw,“Tuhngawi Pamhnama kthai nami ngjak ü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2026-05-26T21:48:29Z</dcterms:created>
  <dcterms:modified xsi:type="dcterms:W3CDTF">2026-05-26T21:48:29Z</dcterms:modified>
  <dc:title>Bible.com.au: Hebru 3:1-19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