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u 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küta khana jah up khaia na jah mhnün ni,” ti lü a pyen ni.“Anakütea khana upkiea” Pamhnam naw a jah mhnün tia a pyen hin, anaküt ngpüiki tia ngsingki. Atuha ta nghngicim naw anaküta khana a up am ni hmuh h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a phäh ani cun Pamhnama bäkhäknak üng a thih vaia khankhawngsä hea kthaka asäng a nemsaka Jesuh cun mi hmukie. Pamhnama bäkhäknaka phäh ani cun avana phah thi yah khai. Thi lü a khuikha phäha atuh cun hlüngtainak ja leisawngnak a ngbünsak cun mi hmuk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küt mhnünmceng lü büktengki naw Jesuha cun khuikhanak üngkhyüh kümceisak lü hnasen khawhah naw a hlüngtainak yümei püi khaia pawhki Pamhnam däk hin cangki ni. Jesuh hin ni küikyannak da jah cehpüiki t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hyangea mkhyenak jah ngcimsak lü ani ja ami mkhye ngcimki he naw atänga Pa mat takie. Acuna kyase, Jesuh naw ami cun a im khyawnga a jah khü vai cun am ngkee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Pamhnam üng,“Nang naw i na pawh ti cun ka khyange am ka jah mtheh khai;ami ngkhämnaka ka ning mküimto khai,” ti lü a mtheh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, “Pamhnam ka um na khai” pi a ti sih. Ani naw, “Pamhnam naw a na peta hnasen he am kei hia ka veki,” pi a ti ham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a cae ti lü a jah khüa phäha pumsa thithaü üng amimia mäi law lü nghngicima thum cun jah taei law hngaki ni. Ahikba a pawha phäha a thihnak üngkhyüha thihnak johit taki Khawyai cun a näng vaia phäh lü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hnak kyüh lü ami kcünsak üng msihmpyakie a jah mhlät vaia phäh n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hankhawngsä he am jah kuei ti cun ngsingki ni. Acuna hnün üng Abrahama mjüphyüie ni a jah kuei t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 hlü ta anaküt üng a khyangea mäi law lü Pamhnama khut binak üng sitih lü mpyeneinak am beki Ktaiyü Ngvai säiha kya lü khyange mkhyekatnak a jah mhlät pet vaia phäh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ämduhkia küikyan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 kung hin hlawhlepnak khameikia kya lü hlawhlepnak khameikie cun jah kuei khawh khai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ngjak pänga ngthungtake cun ngkhäng bawk khaia mi jah kcüng yah khai, akcea käh mi cehcawn vaia phäh n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ngsä he naw mi pupaea vei ami jah peta ngthu hin cangki tia mdan lü acun am kcang na lü am läklamki cun ami yah vaia nglawiki mkhuimkhanak yahki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ämduhkia küikyannak am mi cuhlihei ta ihawkba mi lät khai ni? Bawipa amät naw ahina küikyannak cun akcüka sang lü ahin ngjakie naw cangki tia mimia veia mdanki he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thea, Pamhnam naw a saksie am müncanksee ja cäicingnak he jah pawh u lü a hlüeia Ngmüimkhya Ngcima yetnak cun jah pe hükie.Küikyannaka jah cehpüiki mat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pyena khawmdek, pha law khaia khawmdek kthai cun up khai khankhawngsä he cun Pamhnam naw am jah mca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hnün üng Cangcim naw:“Pamhnam aw, nghngicim ca hin ia kya lü na jah cungaih ni;nghngicim sawxat hin nang naw i vai na jah msucei ni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cun Khankhawngsä hea kthaka nemca khaia na jah mhnün;nang naw hlüngtainak jah leisawngnak jah kbün lü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2026-06-16T01:56:25Z</dcterms:created>
  <dcterms:modified xsi:type="dcterms:W3CDTF">2026-06-16T01:56:25Z</dcterms:modified>
  <dc:title>Bible.com.au: Hebru 2:1-18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