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Khritaw hin müta, tuhngawi, angläta am ngthunghl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angkia lam üngkhyüh lam ning jah hmesak khaia mtheinake cän mcei ua. Mi mlung k'uma ktha jah pekia Pamhnama bänak yahei daw lü eiawka phäh ningsaw käh jah läk u. Acu bang naw ia pi am jah dawkyasak 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kengnaka khana vekia ngkenga sa cun Judahea hjawkhahnaka khüiki ktaiyüe naw am ei yah 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ea ktaiyü ngvai naw khisaea thi cun Angcimnak Säiha Hnüna mkhyenaka phäha ami law püi. Lüpi khisaea pumsa cun khyangea venaka kpung da ami mkhih u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na phäh Jesuh pi Mlüha kpunga a thih hin khyange mkhyenak üngkhyüh amäta thi am a jah ngcimsak vaia phäh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kyase, ania venak kpung da cit lü ania hmaisetnak cun mi yümei püi vai 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awmdeka ngkhängkia mlüh am vekia kyase law khaia mlüh cun mi suikie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üngkhyüh Pamhnama veia mhlünmtainaka ngkengnak cun aläa mi pawh vai, acun hin mi mpyawng üng ani cun Bawipa kyaki tia pyen lü mhlünmtainak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kdaw pawh lü mat ja mat kueinak cän käh jah mhnih u, isetiakyaküng ahina ngkengnake naw Pamhnam jesa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mi khawngmange jah kcang na lü ami pyen läklam ua. Käh ngdümei lü nami pumsa ning jah büktengkie ni. Acuna thea ami bilawh cun Pamhnama vei pe be yah khaie ni. Nami jah kcangnak üng je lü khüi u lü, am nami jah kcangnak üngta thüisei lü pawh u lü nangmia phäh dawnak vaia am k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 ihawkba jesak v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imia phäh msu lü ktaiyü ua. Kami ksingnak ngcimki tia ngsingnak kami taki ni. Isetiakyaküng, akcün tä lü akdaw cun kami ning jah pawh hlüsaka phäh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häha ktha na däm lü nami ktaiyü vaia ning jah nghuinak ta Pamhnam naw ivei am nghjawk se nami veia kei cun na tüih law be khai ni.Akpäihnaka ktaiyü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To sämkia Toksäm Ngvai, ania thia phäh mi Bawipa Jesuh cun Pamhnam naw thihnak üngkhyüh mtho be lü,  angläta ngthumkhän cun ania thi üng msingki ni. Dim’yenaka Pamhnam naw a hlüei na bilawh vaia nang üng hlüki akdaw naküt cun ning pe lü mimi naw Jesuh Khritaw üngkhyüh ani jesak vaia pawh se. Khritaw cun angläta hlüngtainak üng be se! Amen.Akpäihnaka khyü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üie aw, ngjuktha ning jah petnak ca ka yuk law hin am saü pyeikia kya lü mlung msaü lü nami ngaih vaia ning jah nghui na v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i bena Timoti thawng üngkhyüh lät law beki ti hin nami ksing vai hlüei veng. Ani a jang law üngta ning jah hmu khaia ka law üng ani ka law püi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mi jah hnuksetnak cun nami khawngmange ja Pamhnama khyang avane üng jah mtheh ua. Italia veki jumeikie naw pi ning jah hnukset ve 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mhnama bäkhäknak nami vana khana ve 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jane naw ami püi ami kphyanaka kba mat ja mat mhläkphyanak taei 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i ima khine nami jah dokham vai cun süm ua. Acukba pawhkie naw am ami ksing xaa khankhawngsä he jah khinnakie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mimät thawng üng nami kyumkia kba thawng k'uma vekie cän jah süm ua. Namimät khuikha khameikia kba khuikha khameikie cän jah süm u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van naw calaknak cän leisawng lü kpamie ja nghnumie pi ami püia khana sitih yah khaie. Hüipawm lü a ngneisak am dawkia khana Pamhnam naw ngthumkhyah kha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i kpameinaka kcünsak üngkhyüh ngxüngei lü na tak cän khäk na a. Pamhnam naw, “Kei naw am ning hawih ngü, am ning xawt tawn ngü,” a tia phäh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ng lü,“Bawipa hin kei na kueiki,kei am kyühei veng.Keia khana u naw i pawh thei khai ni?” mi ti vai 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mi veia Pamhnama ngthu pyen khawikie ajana nami ngvaie cän jah süm ua. Ihawkba ve lü thikie ti cun ngai be u lü ami jumeinak cän läklam ua.]]></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2026-06-16T01:57:02Z</dcterms:created>
  <dcterms:modified xsi:type="dcterms:W3CDTF">2026-06-16T01:57:02Z</dcterms:modified>
  <dc:title>Bible.com.au: Hebru 13:1-25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