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5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u 1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khyütam lü a pet vai pe cua Abraham Pamhnam naw a khü üng a kcangnak cun jumeinaka phäha kyaki. Hawa a cehnak vai am ksing xa lü ani naw a pe cun hawih hütki n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jumeinaka phäh üng Pamhnam naw khyü a tam peta pe cua khina kba ngtuinglengki. Ani cun hjam üng ve lü Pamhnama khyütam yahki Isak ja Jakop pi acukba ve hngaki xaw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cun naw angläta ngkhängkia Pamhnam naw a sawngsak peta mlüh cun k'äiheiki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rah cun am cana khawh ti lü Abraham pi xü ngvai tawng kyaw sepi jumeinak naw ani cun pa tia thawn law khawhki. Akhyütam cun a mänak vaia Pamhnam cun ümna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cun mtisa lama thi kyaw lüpi ani üngkhyüh mpanglai pei veki am mi kheh khawha mdihe ja khankhaw veki aisiea kba a tuca khawhah ve lawki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khyange cun jumeinak üng thikie. Pamhnama khyütam cun amimi naw am yahei u lüpi amimi cun khawmdeka cencawn u lü khinnghleia kba dokhamnak yahei khaie ti cun ajan üngkhyüh hmukie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 ami pe vai suileikie ti cun ahi bange naw angsinga mdanki n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hawih hüta pe cun am cungai ti u, acun hin ami cungaiha kyaküng nglat be khawhkie n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daw bawka pe khankhaw pe cun äpeikie ni. Amimia Pamhnam tia khü vaia Pamhnam cun am ngkeei, isetiakyaküng, Pamhnam naw amimia phäha mlüh cun pyangthamki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braham a cam üng Abraham naw jumeinaka phäh a ca Isak cun ngkengnaka kba Pamhnam üng peki ni. Abrahama vei Pamhnam naw a peta khyütam mata kya kyaw lüpi a ca mat däk cun ngkengnaka kba pe khaia ngtüneiki n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nia vei, “Isak üngkhyüh ka ning peta khyütam na tucae cun na yah khai,” a t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yen vai ania kyaküng, Abraham cun naw thihnak üngkhyüh Isak cun Pamhnam naw mtho be khawhki tia ngaiki, acuna kyase Abraham naw Isak cun thihnak üngkhyüh yahei beki n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 naw Isak cun malama law khai Jakop ja Etawa phäh dawkyanaka khyütam cun pawhki n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Jakop naw Josepa ca xawi am a thih ham üng dawkyanak jah peki ni. Lam a cehnak sawngkhe cun üng nghnganei lü Pamhnam cun hjawkhahki n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Josep naw a thi law hlühnüh üng Isarele Egypt üngkhyüh ami ceh be vai ua mawng pyen lü a yawk cun ihawkba ami pawh vai cun jah mcuhmthehki n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Mosi a hmi käna a nupa xawi naw khya kthum ami cüm ni. Hnasen cun ngtokia ami hmuha phäh käh kyühei lü sangpuxanga pyen cun kpetki xawi n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Mosi adäm law üng Pharoa ca nghnua capaa ngsuinak cun hawihki n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asäng mkhye üng jekyaia kthaka Pamhnama khyange am khuikha vai cun tängki n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Mesijaha khuikhanak hin Egypta ka khawhthema kthaka dawki ti cun süm lü malama vekia ngkhyengnak cun bük kyetki n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Mosi naw Pharoa mlung sonak käh kyühei lü egypt cun cehtaki ni. Am hmuh theia Pamhnam cun hmu lü a nglat law be vai maki n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 tak ti hin käh mi hmuh thei ja mi äpeia khana mlung üpnaka kyaki n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Isarelea ca kcüke Thihnaka Ngsä naw käh a jah hnim vaia ksawh naküt üng thi kthüih vai ja kphyawnnak cun tüneiki n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Isarele naw Mpanglai Sen cun kawnga ami ceha kba citkie; Egypt khyange cit khaia ami ngtün üng tui üng ngcum päihkie n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Isarele naw Jerikho ngvawng cun mhnüp khyüh ami leng käna pyaki n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nghnumi kse Rahap naw Isarel msäke a püiea mäiha a jah dokhama phäha Pamhnam am kcangnakie jah hnimnak üngkhyüh lätki n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yen ham khai aw? Sahmae ja Kihdong, Barak, Samson, Jephatah, Davit, Samuilah jah pyennaka kcün vai am lawk ti 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amimi naw khyawngpe jah tu u lü jah nängkie. Akcang i ti cun pawh u lü Pamhnama khyütam i ti cun pi yaheikie ni. Hengsih hea mpyawng ami jah mkhüpsak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i kdäie pi jah mthih lü kcim am jah hnimnak vai üng pi lätki he ni. Amimi cun ktha ngcek u lüpi kthamah law u lü ngtukahnak üng kthamah u lü khyangkce ami yee cun jah nängkie n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e naw jumeinak üngkhyüh thikiea ami mjüphyüie cun akxünga tho law bekie cun jah yahei bekie ni.Akcee ta xünnak akdaw bawk ami yahei vaia mhlätnak cun mah u lü mkhuimkhanak kham lü thikie n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g cun jah yaihyün lü jah kpai, akcee cun jah khun u lü thawng üng ami jah khyum n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ng am ami jah khawng tawng, hlah am jah kthawt tawng lü kcim am ami jah hnim ni. Ami cun mpyenksekie, mkhuimkha kham u lü ami jah mdihmsuia kya lü toe ja meea vun cun suisa lü cit hükie n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lana khyange naw ami jumeinaka phäh ni Pamhnam naw a jah ksing t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 cun amimia phäh am daw ve! Amimi cun mdek khui ja khuikawke ja mcunge ja khawkhyawnga mpyenksea kba citcawn hükie n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jumeinaka phäh ahinea calang cun ami yah ni. Lüpi Pamhnama khyütam cun am yah u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küng, Pamhnam naw mimia phäh bünak akdaw bawk a mkhyah pänga phäh ni. Ania nümnak cun mimi ngpüi lü ami kümcei vaia phäh n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mi hmuh theinak üngka mi hmuh thei vaia khawmdek ja khankhaw sepbeiki cun Pamhnama ngthu ni tia mi ksingnak cun jumeinak üngkhyüh n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ihnaha ngkengnaka kthaka daw bawkia ngkengnak Abelah naw Pamhnam üng a pet hin jumeinak kyaki. A jumeinaka phäh ngsungpyunkia Pamhnam naw a pyen, isetiakyaküng, Pamhnam amät naw a peta ngkengnak cun a doei pet ni. Abelah thi päng kyaw lüpi ania mawng cun a jumeinak naw pyen hamki n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a phäh va Enawk am thi. Ani cun Pamhnama veia kai be lü u naw pi am hmu u, isetiakyaküng, ani cun Pamhnam naw a lak be ni. Cangcim naw a pyen ta Pamhnam jesakia kya lü Enawk cun Pamhnam naw a lak be n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 am taki au naw pi Pamhnam am jesak, Pamhnam veki tia jumnak ta lü Pamhnama vei law lü suileiki cun ngkhyengnak yah kha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a law khai am a hmuh thei Pamhnama mcäinak cun Nawe naw Jumeinak am ngjaki. Pamhnama pyen kcang na lü mlawngnu a saka phäh a imkyawng lätnak yahkie. Khawmdek cun mkümnak kham lü Nawe naw jumeinak üngkhyüh lawkia ngsungpyunnak yah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2026-05-26T21:50:49Z</dcterms:created>
  <dcterms:modified xsi:type="dcterms:W3CDTF">2026-05-26T21:50:49Z</dcterms:modified>
  <dc:title>Bible.com.au: Hebru 11:1-40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