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ani naw, “Na hlüei ka pawh khaia, hia ka veki.” Acuna kyase, Pamhnam naw ngkengnak akphyüm jah hawih lü Khritawa ngkengnak acunea hnün üng a paw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etiakyaküng, Pamhnama pawh hlüsak cun Jesuh Khritaw naw pawh lü amät kunga mtisa cun ahun däk pe lü anglät vaia petmsawt naw mi mkhyekatnak üngkhyüh jah mcimcaih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ktaiyü naküt naw amhnüp tä khüi u lü ami ngkengnak kung cun khawvei pawhkie lüpi ahina ngkengnake naw mkhye am lola the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ritaw naw mkhyea phäh ahun ngkengnak a pawh cun naw angläta cäng lü Pamhnama khet da ngaw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ia khaw kea a yee am a jah tak veia acua ani naw k'äih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kengnak ahun pawh lü mkhyenak üngkhyüh a jah ngcimsakea phäh angläta kümbekia a pawh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müimkhya Ngcim naw pi mimi üng a saksi jah peki ni. Akcüka ani naw a pyen 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in hin law khaia mhnüpe üng ka pawh vaia ngthumkhän ni tia Bawipa naw, ami mlung k'uma ka thume ka jah ta lü ami mlunga khana ka jah yuk kh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käna ani naw, “Ami mkhyee ja akse ami pawhe cun kei naw käh ka jah süm ti khai,”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ine phäh mkhye mhlätnak pawh käna mkhyea phäh ngkengnak pawh vai am hlü ti ve.Pamhnam da mi cäh vai 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ea Thum hin akcang lupjawnga phäh sitih lü kümbekia am kya; akdaw, am ngsingkie pha law khaia lupjawnga ni a kya. Ahina ngkengnake cun akum tä angläta petmsawt yah ni. Ahina ngkengnak üngkhyüh ihawkba Thum naw Pamhnama vei lawkia khyange cun jah kümceisak khai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aw Jesuh a thiha phäh Angcimnak Säiha Hnün cu akcün tä cit lü ng’yah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i naw lam kthai, xüngkia lam cun kalakaa kyaki amäta pumsa üngkhyüh a nghmawn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a ima khut biki ktaiyü ngvai mi t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kyase tui am mthiha pumsa ja mkhye cungaihnak üngkhyüh ngcimsaka mlung he am jumnak cang ja mlung a ve akba Pamhnama veia mi cäh law vai 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i pyena äpeinak cun mi kcüng kyet vai u, isetiakyaküng, a khyütam ngkhängsakia Pamhnam mi ümnakie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kdaw pawh lü mhlänak mdan vaia mat ja mat mi kuei lü mat ja mat mi bükteng vai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vang he naw ami pawha kba atänga ngkhämeinak cun käh mi hjak vai u. Bawipaa Mhnüp sa lü cäh lawkia kyase mat ja mat ktha mi pe vai 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thungtak mi veia a ngdan law käna mkhye khaia mi ngtüneia kyak üng mkhye lo khaia ngkengnak vai am ve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 hnün üng, ve hütki naküt naw Pamhnam kpetmjakie jah mkhyüh khai mei kdäi ja pha law khaia ngthumkhyahnak cun cäicingnak üng k'äih kha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ksi nghngih ja acuna kthaka nungki naw a mkhye veki tia ami pyen üng Mosia Thum am läki au pi käh mpyenei lü ami hnim yah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 hjawkhahkia khyangea ami mkhyekatnak üngkhyüh a jah mcimmcaih üng mkhyekatnak am ksing u lü ngkengnak ami pawh pi hawih khaie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mhnama Cakpa mdihsuikie ta i hlawk awng vai ni. Mkhyenak üngkhyüh jah mcimkia ngthumkhäna kyaki Pamhnama thisen akjäa ngaiki cun i hlawk vai ni. Ngmüimkhyaa bäkhäknak hmumsitki pi i hlawk vai ni. Ami yah ngkäih vai khuikhanak sehlen khai ti cun ngai süm u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pyen mi ksing ta, “Kei naw ka thung be lü ka khih be khai”; a pyen be tü ta, “Bawipa naw a khyange ngthu jah mkhyah khai,” a t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Xüngseiki Pamhnama kut k'uma kyukngtä vai cun kyühse 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mi khe lawa kcün üng ihawkba nami veki ti cun süm ua. Ahlana nami khana Pamhnama kvai avai law käna khuikhanak khawhah nami sawngki lüpi khuikhanak naw am ning jah nä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ngmi cun khyang ksunga ning jah hmumsit u lü akdawa am ning jah vepüi u. Ahikba kunga vecawh püiea tuilam cun üng nami ngpüi hngakie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awng kyumea khuikhanak nami jah yümeipüiki. Nami khawh naküt mkhäm u lü nami mkhyüh üngpi nami jekie. Isetiakyaküng, acuna kthaka daw bawki angläta ngkhängki nami taki ti cun nami ksing ua phäh 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tha käh ngcek ua, isetiakyaküng, acun naw akdäm ngkhyengnak law püi khai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khyütame yah lü Pamhnama hlükawei nami pawh vaia phäha nami mlung asaü vai hlü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Cangcim naw,“Asängca hjo lü,law khai kung cun law khai;i am cü khai 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üpi ngsungpyunkia ka khyange naw jum u lü xüng khaie;lüpi mat mat hnu da ami nghlat be üngta,Kei am ka je kha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üpi ahina ngkengnak akum tä pawh hin naw khyangea ami mkhye jah sümsaki 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imi cun hnu da nghlat be lü khyükia khyanga am mi kya. Acuna hnün üng, mimi cun jumeinak mi ta lü küikyannak mi yahkie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e ja seea thi naw mkhyenak am lola th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a phäh Khritaw khawmdeka a law hnüh vai üng, ani naw Pamhnama veia:“Ngkengnak ja petmsawtnak am jah hlüei lükeia phäh pumsa na na pyan p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üksei mei am kphyawnkunga khana avan mkhih jamkhyenake lola khaia ngkengnak am na mlung am j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kyase, kei naw, ‘na hlüei pawhkhaia, hia ka veki, aw Pamhnam,Thum caup üng keia mawng ang’yuka mäia n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cüka, “Nang cun khisae ngkengnak, mkhihnak ja mkhye cehpüikia ngkhaw üng am jeki lü am hlüeiki,” a ti. Ahine cun thuma tia kba ngkengnak cun pawh ni a ti.]]></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2026-08-01T05:54:55Z</dcterms:created>
  <dcterms:modified xsi:type="dcterms:W3CDTF">2026-08-01T05:54:55Z</dcterms:modified>
  <dc:title>Bible.com.au: Hebru 10:1-39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