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5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u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ani naw, “Na hlüei ka pawh khaia, hia ka veki.” Acuna kyase, Pamhnam naw ngkengnak akphyüm jah hawih lü Khritawa ngkengnak acunea hnün üng a pawh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etiakyaküng, Pamhnama pawh hlüsak cun Jesuh Khritaw naw pawh lü amät kunga mtisa cun ahun däk pe lü anglät vaia petmsawt naw mi mkhyekatnak üngkhyüh jah mcimcaih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dah ktaiyü naküt naw amhnüp tä khüi u lü ami ngkengnak kung cun khawvei pawhkie lüpi ahina ngkengnake naw mkhye am lola thei 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ritaw naw mkhyea phäh ahun ngkengnak a pawh cun naw angläta cäng lü Pamhnama khet da ngawki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ia khaw kea a yee am a jah tak veia acua ani naw k'äih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kengnak ahun pawh lü mkhyenak üngkhyüh a jah ngcimsakea phäh angläta kümbekia a pawh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müimkhya Ngcim naw pi mimi üng a saksi jah peki ni. Akcüka ani naw a pyen t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hin hin law khaia mhnüpe üng ka pawh vaia ngthumkhän ni tia Bawipa naw, ami mlung k'uma ka thume ka jah ta lü ami mlunga khana ka jah yuk khai,” a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 käna ani naw, “Ami mkhyee ja akse ami pawhe cun kei naw käh ka jah süm ti khai,” a 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hine phäh mkhye mhlätnak pawh käna mkhyea phäh ngkengnak pawh vai am hlü ti ve.Pamhnam da mi cäh vai 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udahea Thum hin akcang lupjawnga phäh sitih lü kümbekia am kya; akdaw, am ngsingkie pha law khaia lupjawnga ni a kya. Ahina ngkengnake cun akum tä angläta petmsawt yah ni. Ahina ngkengnak üngkhyüh ihawkba Thum naw Pamhnama vei lawkia khyange cun jah kümceisak khai n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üie aw Jesuh a thiha phäh Angcimnak Säiha Hnün cu akcün tä cit lü ng’yah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i naw lam kthai, xüngkia lam cun kalakaa kyaki amäta pumsa üngkhyüh a nghmawn 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mhnama ima khut biki ktaiyü ngvai mi ta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a kyase tui am mthiha pumsa ja mkhye cungaihnak üngkhyüh ngcimsaka mlung he am jumnak cang ja mlung a ve akba Pamhnama veia mi cäh law vai 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i pyena äpeinak cun mi kcüng kyet vai u, isetiakyaküng, a khyütam ngkhängsakia Pamhnam mi ümnakie 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kdaw pawh lü mhlänak mdan vaia mat ja mat mi kuei lü mat ja mat mi bükteng vai 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vang he naw ami pawha kba atänga ngkhämeinak cun käh mi hjak vai u. Bawipaa Mhnüp sa lü cäh lawkia kyase mat ja mat ktha mi pe vai 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thungtak mi veia a ngdan law käna mkhye khaia mi ngtüneia kyak üng mkhye lo khaia ngkengnak vai am ve t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a hnün üng, ve hütki naküt naw Pamhnam kpetmjakie jah mkhyüh khai mei kdäi ja pha law khaia ngthumkhyahnak cun cäicingnak üng k'äih khai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ksi nghngih ja acuna kthaka nungki naw a mkhye veki tia ami pyen üng Mosia Thum am läki au pi käh mpyenei lü ami hnim yah 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mhnam hjawkhahkia khyangea ami mkhyekatnak üngkhyüh a jah mcimmcaih üng mkhyekatnak am ksing u lü ngkengnak ami pawh pi hawih khaie n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mhnama Cakpa mdihsuikie ta i hlawk awng vai ni. Mkhyenak üngkhyüh jah mcimkia ngthumkhäna kyaki Pamhnama thisen akjäa ngaiki cun i hlawk vai ni. Ngmüimkhyaa bäkhäknak hmumsitki pi i hlawk vai ni. Ami yah ngkäih vai khuikhanak sehlen khai ti cun ngai süm u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pyen mi ksing ta, “Kei naw ka thung be lü ka khih be khai”; a pyen be tü ta, “Bawipa naw a khyange ngthu jah mkhyah khai,” a ti n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Xüngseiki Pamhnama kut k'uma kyukngtä vai cun kyühse 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ami khe lawa kcün üng ihawkba nami veki ti cun süm ua. Ahlana nami khana Pamhnama kvai avai law käna khuikhanak khawhah nami sawngki lüpi khuikhanak naw am ning jah nä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angmi cun khyang ksunga ning jah hmumsit u lü akdawa am ning jah vepüi u. Ahikba kunga vecawh püiea tuilam cun üng nami ngpüi hngakie n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awng kyumea khuikhanak nami jah yümeipüiki. Nami khawh naküt mkhäm u lü nami mkhyüh üngpi nami jekie. Isetiakyaküng, acuna kthaka daw bawki angläta ngkhängki nami taki ti cun nami ksing ua phäh n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tha käh ngcek ua, isetiakyaküng, acun naw akdäm ngkhyengnak law püi khai n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 khyütame yah lü Pamhnama hlükawei nami pawh vaia phäha nami mlung asaü vai hlüki n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Cangcim naw,“Asängca hjo lü,law khai kung cun law khai;i am cü khai n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üpi ngsungpyunkia ka khyange naw jum u lü xüng khaie;lüpi mat mat hnu da ami nghlat be üngta,Kei am ka je khai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üpi ahina ngkengnak akum tä pawh hin naw khyangea ami mkhye jah sümsaki n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imi cun hnu da nghlat be lü khyükia khyanga am mi kya. Acuna hnün üng, mimi cun jumeinak mi ta lü küikyannak mi yahkie n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ee ja seea thi naw mkhyenak am lola the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hina phäh Khritaw khawmdeka a law hnüh vai üng, ani naw Pamhnama veia:“Ngkengnak ja petmsawtnak am jah hlüei lükeia phäh pumsa na na pyan p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hyüksei mei am kphyawnkunga khana avan mkhih jamkhyenake lola khaia ngkengnak am na mlung am j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 kyase, kei naw, ‘na hlüei pawhkhaia, hia ka veki, aw Pamhnam,Thum caup üng keia mawng ang’yuka mäia ni’” a t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kcüka, “Nang cun khisae ngkengnak, mkhihnak ja mkhye cehpüikia ngkhaw üng am jeki lü am hlüeiki,” a ti. Ahine cun thuma tia kba ngkengnak cun pawh ni a ti.]]></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2026-05-26T21:50:41Z</dcterms:created>
  <dcterms:modified xsi:type="dcterms:W3CDTF">2026-05-26T21:50:41Z</dcterms:modified>
  <dc:title>Bible.com.au: Hebru 10:1-39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