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4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, Pamhnam naw a Cakpaa mawng ta:“Pamhnam aw, na pe anglät se ngkhäng khai ni!Na khyange na jah up hin tala kha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ang kphyanaki lü akhye na cawkei khai.Acun hin Pamhnam, na Pamhnam naw ning xülü na püipawe a jah peta kthaka dämduh lüleisawng vaia jenak cun nang üng a ning pet ni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“Nang, Bawipa, akcük säiha khawmdek mhnünlü namäta kute am khankhawe na jah pyang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khyük u lü nang na mä khai;amimi cun suisakea kba phyüm kha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 naw jiha kba jah khep lüsuisakea kba nghlai khaie.Lüpi nang ta ngläta mä lü,na sak pi a päihnak am ve,” a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 khankhawngsä he mat üngpi:Na yee na khaw mtaihnak vaiaka jah tak vei cäpa,Ka khet da hia ngawa” ti lü am pyen khaw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ta khankhawngsä he ta ie ni? Amimi cun ngmüimkhyaa kya u lü Pamhnam khüih u lü küikyannak yah law khaie phäh jah bükteng khaia a jah tüih 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kpa üngkhyüh Pamhnama ngthu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lana Pamhnam naw sahmae üngkhyüh tuilam khawhah üng mi pupae khawvei jah ngthumin püiki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ahina akpaihnak mhnüpe üngta a Cakpa üngkhyüh jah ngthungmin püiki. Ani üngkhyüh khawliva mhnün lü akpaihnaka anaküt kanak khaia Pamhnam naw a xü päng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Pamhnama hlüngtainak akvai ja Pamhnama kya lü ani am akcang atängnak cun mdan lü johitmahki a ngthukhyü am khawliva pi a taih ni. Nghngicim avana mkhye a jah mhlätei käna khankhawa Johitmah Säihki Pamhnama khet da ngawki ni.Pamhnama cakpa akdäm säi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kpa cun khankhawngsä he kthaka dämduhkia thawn lü Pamhnam naw ngming a pet pi amimi kthaka dämduhki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khankhawngsä he üng,“Nang cun ka ning Ca,tuhngawi na Paa ka kyaki,” tia am pyen.Pamhnam naw khankhawngsäa mawng pi,“Kei cun ania Pa vai,ani cun ka Ca vai,” am t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Pamhnam naw a Ca kcük khawmdeka a tüih law hlü üng,“Pamhnama khankhawngsä he avan naw ani cun hjawkhah yah khaie,” a t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khankhawngsä hea mawng ta,“Pamhnam naw a khankhawngsä he cun khawkhi jah pyanlü a mpyae mei kdäia kba a jah thawnsak,” a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2026-05-26T21:50:01Z</dcterms:created>
  <dcterms:modified xsi:type="dcterms:W3CDTF">2026-05-26T21:50:01Z</dcterms:modified>
  <dc:title>Bible.com.au: Hebru 1:1-14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