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latih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nghngicim ngneiksak hlükawa mci na saw üng acun üngka thihnak na at khai; Ngmüimkhya lama mci na saw üng Ngmüimkhya lam üngka anglät xünak na at kh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akdaw bilawh ä mi ngkho na vai; am mi pyai ta u lü akcüna pha law üng angtheipai mi at law kha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akcün kdaw mi tak ham üng khyang naküta veia akdaw mi bilo vai u; aktunga jumnak üng khuiim mata mi kyaki hea veia mi bilo ksetam vai u.Akbäihnaka Mcäinak la Hnuksetnak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äta kut ye am canglung angbaü ngbaüa nami veia ca ka yuk law cen teng u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vun amthuia ning jah mawih hlüsaki he cun ami bilawh kce awhcah hlü na u lü, mdan hlükia kyaki he ni. Biloki he, acunsepi Khritawa kutlamktunga phäha mkhuimkhanak am ami khamei vai dänga phäha ni akya 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un mawiki he ye naw pi Thum am läk u. Pumsa üng nami bilawh ami awhcahnak vaia phäha nami vun ning jah mawih hlüsaki he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naw ta mi Bawipa Jesuh Khritawa kutlamktung ni ka awhcahnak ve; ania kutlamktung üng hina khawmdek ka phäha thiki, kei pi khawmdeka phäha ka thi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un mawih la am mawih ia am ngtäh. Mhmünmceng kthaia kya ni angtä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thumcam ami xünnake üng läkie la Pamhnama khyang avana khana dim’yenak la m'yeneinak ve 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bäihnaka: ka pumsa khana awmkia nghmalem he naw kei Jesuha m'ya ka kyaki ti mdankia kyase u naw pi ä na mkhuimkha kaw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 la mat Kpüikpak u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 he aw, mi Bawipa Jesuh Khritawa bäkhäknak nami vana khana awm se. Am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 he aw, khyang naw katnak a pawh msawk üng, Ngmüimkhya khyanga nami kyakia nangmi naw akdawa mtho be u; cunsepi mlung hnipnak am pawh ua. Acunüng namimät pi hlawhlepnak üng am nami kyuknak vaia mceiei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 la mata bawngkhanak nglawng püi u, acunkba Khritawa Thum nami läkia kya kha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mät ia am kya kphei u lü kyäp säihkia nami ngaihkyu üng ta nami mät nami yailei nakia ni akya 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mäta bilawh bükteng ua. Nami bilawh a daw üng nami mäta bilawha khana awhcah ua; khyanga bilawh am ä mtäng u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mäta phüih phäh phäh nami phüi khaia kyaki n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jana mawngma ning mtheikia saja üng na tak akdaw na pet va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ät ä mhleia; u naw Pamhnam am yaw ang sak thei. Na sawa mäih kunga na at be kha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2026-06-16T01:56:18Z</dcterms:created>
  <dcterms:modified xsi:type="dcterms:W3CDTF">2026-06-16T01:56:18Z</dcterms:modified>
  <dc:title>Bible.com.au: Kalatih 6:1-18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