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1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Kalatih 5: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hin hin ning jah khüki Pamhnama pawha am k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caw ajawca naw buh avan thawhsak theiki” ami tia kb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uh vei cäpa ka ning jah mkhü üpnaki. Nami cungaihnak ä hngalang se. Nami mlung ning jah uplatsakia khyang naküt pi Pamhnam naw mkhuimkha be khai tia mi Bawipa jumeinak üng mkhü üpnak ka ta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püi he aw, vun mawih vai hlüki tia mawng ngthu ka sang laih laihkia akya üng ise mkhuimkhaa ka kyaki ni? Acun he hmankia akya üng Khritawa kutlamktung ka sang naw khuikhanak i am paw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ing jah uplatsaki he naw ami vun mawih däng ä khäk lü ami kte pi ami kphyet vai täng ve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üi he aw, nami lät khaia ning jah khüa nami kyaki. Cunsepi nami läta phäha nami pumsa hlükawnak naw ä ning jah näng se. Acuna kthaka ta jawng'engnak am nami püi mcei u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amät na jawngnaka mäiha na impei loceng na jawngnak vai” tia ngthupet mat naw Thum naküt kümsa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unsepi sakyung hea kba mat la mat mhlem kyu u lü ngtun u lü nami ve vai mcei ua, mät naw mät nami kpyehei khai ni.Ngmüimkhya la Nghngicima Ngneisa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akyase ahikba pyen veng: nghngicim ngneiksak üng am nami yängsä khaia Ngmüimkhya naw nami xünnake lam ning jah msüm kaw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i nghngicim ngneiksak naw Ngmüimkhya ngneisak ä ngja hlü se, Ngmüimkhya ngneiksak naw pi mi nghngicim ngneiksak ä ngja hlüki. Ahin xawi cun ye xawi ni. Acunakyase namäta ngjak hlü ä na bi thei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mi Lätnak Xungei 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müimkhya naw a ning jah ngkhahpüi üng Thuma keha am nami awmki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hngicim ngneiksaka bilawh cun ngdangki. Acun he cun hüipawmnak, phyawksaknak, am dawkia ngneiksa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uktuh sawkkhahnake la tuiyaia luhvangnake ni. Khyang he nghneng lawki he, ng’eihei lawki he, ami mlung thüi lawki, ngnütei lawki he. Ngpai law u lü ngtai lawki h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naihei law kyu peki he, ju aw ngenki he, hlimtui ngen u lü akce he pi jah pawhki he. Ajana ka ning jah mtheha kba atuh pi ning jah mtheh be tü veng: Ahin he jah tiki naw Pamhnama Khaw am ka 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unsepi Ngmüimkhya naw jawngnak, jekyainak, dim’yenak, mlung saünak, bänak, dawnak, sitihna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lung hnemnak, mät la mät ngxungei kyunake cun jah ngtheipai lawsaki. Acun he jah kpetkia Thum am 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hritaw Jesuha khyang he naw ami nghngicim ngneiksaka mtisa hlükawnak naküt cun jah thihsak pängki he n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gmüimkhya naw xünak jah pe pängki; ani naw mi xünake pi jah ngkhahpüi kh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m mi awhcah u lü, mat la mat ä mi ngsähna lü, mat la mat ä mi ng’eih kaw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ätnak mi taki. Khritaw naw jah lätsaki! Khyang kläta mäiha ngdüitho u. Namimät m'yaa ä ngpawhei be u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ei Pawluh naw nami veia pyen veng, ngai ua: nami vun nami mawih üng nami phäha Khritaw amdanga kya kh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vun mawi khaia büki cun Thum avan läk khaia leimah ve tia ning jah mtheh ve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um läknak am Pamhnama veia ngsungpyun khaia nami büki naw Khritaw nami thuknaki ni. Pamhnama bäkhäknaka kpunga nami awmki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eimia äpnak ta Pamhnam naw amäta veia jah ngsungpyun sak khai tia kya ve. Ahin ni Pamhnama Ngmüimkhya johit naw kami jumnak üng a bilawh kami ngängeia akya 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hritaw Jesuh üng vun mawih la vun am mawih hngalangnak am ve. Jawng'engnak üngka pawhmsaha jumeinak ni aktunga akya ve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kyäpa nami pawhki cen! U naw ngthungtak nami läknak üng a ning jah pyaisak ni? Ihawkba a ning jah kdäk ni?]]></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2026-08-01T06:47:44Z</dcterms:created>
  <dcterms:modified xsi:type="dcterms:W3CDTF">2026-08-01T06:47:44Z</dcterms:modified>
  <dc:title>Bible.com.au: Kalatih 5:1-26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