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ih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n hin ning jah khüki Pamhnama pawha am k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caw ajawca naw buh avan thawhsak theiki” ami tia kb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uh vei cäpa ka ning jah mkhü üpnaki. Nami cungaihnak ä hngalang se. Nami mlung ning jah uplatsakia khyang naküt pi Pamhnam naw mkhuimkha be khai tia mi Bawipa jumeinak üng mkhü üpnak ka t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üi he aw, vun mawih vai hlüki tia mawng ngthu ka sang laih laihkia akya üng ise mkhuimkhaa ka kyaki ni? Acun he hmankia akya üng Khritawa kutlamktung ka sang naw khuikhanak i am paw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ing jah uplatsaki he naw ami vun mawih däng ä khäk lü ami kte pi ami kphyet vai täng v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üi he aw, nami lät khaia ning jah khüa nami kyaki. Cunsepi nami läta phäha nami pumsa hlükawnak naw ä ning jah näng se. Acuna kthaka ta jawng'engnak am nami püi mcei u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mät na jawngnaka mäiha na impei loceng na jawngnak vai” tia ngthupet mat naw Thum naküt küms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nsepi sakyung hea kba mat la mat mhlem kyu u lü ngtun u lü nami ve vai mcei ua, mät naw mät nami kpyehei khai ni.Ngmüimkhya la Nghngicima Ngneis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kyase ahikba pyen veng: nghngicim ngneiksak üng am nami yängsä khaia Ngmüimkhya naw nami xünnake lam ning jah msüm kaw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i nghngicim ngneiksak naw Ngmüimkhya ngneisak ä ngja hlü se, Ngmüimkhya ngneiksak naw pi mi nghngicim ngneiksak ä ngja hlüki. Ahin xawi cun ye xawi ni. Acunakyase namäta ngjak hlü ä na bi thei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mi Lätnak Xungei 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müimkhya naw a ning jah ngkhahpüi üng Thuma keha am nami awm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hngicim ngneiksaka bilawh cun ngdangki. Acun he cun hüipawmnak, phyawksaknak, am dawkia ngneiks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ktuh sawkkhahnake la tuiyaia luhvangnake ni. Khyang he nghneng lawki he, ng’eihei lawki he, ami mlung thüi lawki, ngnütei lawki he. Ngpai law u lü ngtai lawki h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naihei law kyu peki he, ju aw ngenki he, hlimtui ngen u lü akce he pi jah pawhki he. Ajana ka ning jah mtheha kba atuh pi ning jah mtheh be tü veng: Ahin he jah tiki naw Pamhnama Khaw am ka 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nsepi Ngmüimkhya naw jawngnak, jekyainak, dim’yenak, mlung saünak, bänak, dawnak, sitihn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lung hnemnak, mät la mät ngxungei kyunake cun jah ngtheipai lawsaki. Acun he jah kpetkia Thum am 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ritaw Jesuha khyang he naw ami nghngicim ngneiksaka mtisa hlükawnak naküt cun jah thihsak pängki he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müimkhya naw xünak jah pe pängki; ani naw mi xünake pi jah ngkhahpüi kh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 mi awhcah u lü, mat la mat ä mi ngsähna lü, mat la mat ä mi ng’eih kaw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ätnak mi taki. Khritaw naw jah lätsaki! Khyang kläta mäiha ngdüitho u. Namimät m'yaa ä ngpawhei be 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i Pawluh naw nami veia pyen veng, ngai ua: nami vun nami mawih üng nami phäha Khritaw amdanga kya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un mawi khaia büki cun Thum avan läk khaia leimah ve tia ning jah mtheh v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m läknak am Pamhnama veia ngsungpyun khaia nami büki naw Khritaw nami thuknaki ni. Pamhnama bäkhäknaka kpunga nami awm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imia äpnak ta Pamhnam naw amäta veia jah ngsungpyun sak khai tia kya ve. Ahin ni Pamhnama Ngmüimkhya johit naw kami jumnak üng a bilawh kami ngängeia akya 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ritaw Jesuh üng vun mawih la vun am mawih hngalangnak am ve. Jawng'engnak üngka pawhmsaha jumeinak ni aktunga akya v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kyäpa nami pawhki cen! U naw ngthungtak nami läknak üng a ning jah pyaisak ni? Ihawkba a ning jah kdäk ni?]]></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2026-05-26T21:52:30Z</dcterms:created>
  <dcterms:modified xsi:type="dcterms:W3CDTF">2026-05-26T21:52:30Z</dcterms:modified>
  <dc:title>Bible.com.au: Kalatih 5:1-26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