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he phäha Pita ngsäa mcawna kba, kei pi Pamhnama johit am khyangmjükce he phäha ngsäa mcawna 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khawnga ami jah ngaih Jakuk, Pita la Johan naw, Pamhnam naw ahina khutbi kei üng pi na peki ti ngsingsaki he. Acunakyase kami van kami khüi hmaihki ti msingnak vaia Banabah la kei jah hnuksetki he. Banabah la kei khyangmjükce he ksunga khutbi pawh ning se amimi cun Judah he ksunga khutbi pawh khai hea kami mkhyäp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 ksunga khuikha m'yenkseki he jah süm nglät vaia avan naw ami jah mcäi, acuna khutbi cun ka pawh vaia kamät naw pi akcüka ka bü kunga kyaki.Pawluh naw Pita Antioka a Ksen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Pita Antioka law se khyang he maa ka ksenak. Hma kungkia kyas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akuka jah tüih lawa khyang hea am ami pha law ham üng Pita cun jumeiki khyangmjükce am atänga ei hmaihki. Acunsepi khyang hea pha law käna, vun mawih vai ktungnaki he jah kyüh lü khyangmjükce he hlawnga am ei lü pya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meikia Judah khyang he pi Pita am atänga yailei hnga u lü awmki he naw Banabah pi yaileina u se ami hlawnga ngkhaw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ngkdaw üng am ami cehcawn ka jah ksing law üng Pitaa veia, “Nang Judah khyanga na kyaki cunsepi Judah khyanga mäiha am xüngsei lü khyangmjükce hea mäiha na xüngseiki. Acunüng ihawkba khyangmjükce he Judah khyang hea kba xüngsei khai hea amthuia na jah ngtünsaki ni?” ti lü avana ma ka pyen.Judah he la Khyangmjükce he pi Mumeinak am Küikyana kya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he naw “Khyangka khyangmjükcea” ami jah suia kba am kya u lü, akcanga Judah khyanga kami hmi law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nsepi khyang cun Thuma pyen a pawhnak am ngdüngdaikia am kya lü, Jesuh Khritaw a jumeinak däng am ni ngdüngdaikia akya ve. Keimi pi Khritaw kami jumnak am Pamhnam üng kami ngsungpyun khaia Khritaw Jesuh kami jumeiki. Thum kami läka phäha am kya. U pi Thuma ti pawh lü am mi ngsungpyun th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hritaw üng Pamhnama veia ngsungpyun vai kami kthanaka phäha Khyangmjükce he mäiha khyangka kami kya hngaki aw? Khritaw cun mkhyekat jah pawh sakia kyaki aw? Am k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la Ngsä Akce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kpyeh pänga Thuma ninge läk vaia ka tünei be üngta, kamät cun khyang hea veia Thum kpyehkia ka ngdan sa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ma awma küt üng kei cun ka thiki. Isetiakyaküng Thum naw a na hnima kyaki. Acun cun Pamhnama phäha ka xünseinak vaia phäha kyaki ni. Kei cun Khritaw am atänga ania kutlamktunga khana ka thi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kamät am xüng ti veng. Khritaw kei üng xüngki. Atuh ka xünak cun na mhläkphya na lü amäta xünak na pekia Pamhnama Capa ka jumnak am ni ka xün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a bäkhäknak am ma veng. Thuma phäha ngdüngdainak yah theia akya üng Khritaw amdanga thikia kya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um xaleikphyü angvei käna Tihtuh pi cehpüi lü, Banabah am Jerusalem khawa kani hang cit be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 naw ka ceh vaia mdanak na mhmuh se ka citkia kyaki. Khyangmjükce he veia ka sang khawia thangkdaw cun angvai he veia pi ngbämnaka ka jah mtheh khaiki. Ajana kcün üng ka bilawh pänga pi kyase atuh ka bilawha pi kyase amdanga akya vai am ka nga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hlawnga awmki, Tihtuh cun Krik khyanga kyase pi amthuia a vun am mawihsak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vang naw ta a vun mawih vai ami täng. Khritaw Jesuh üng kami taka lätnaka mawng hmu khai hea jumeiki hlawk hlawka ahina khyang he kami ksunga anghmüa lutki he. Tamna ami jah pawh h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nsepi thangkdaw, ngthungtak cun sungkham akyanak vaia phäha asängca hman pi ami ngthua keha am awm u naw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khawnga kya kyaw u sepi keia phäha ta ami hngalangnak am ve. Pamhnam naw akpung da teng lü ä mtaiki. Khyang ngvai hea veia ka pyen hlü ta, “Akthai mcäinak keia phäha am hlü.”]]></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hnam naw Pita Judah he veia thangkdaw sang khaia khutbi a peta kba, kei pi ani naw khyangmjükce he veia thangkdaw sangnak khut a na petia hmuki h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2026-05-26T21:46:18Z</dcterms:created>
  <dcterms:modified xsi:type="dcterms:W3CDTF">2026-05-26T21:46:18Z</dcterms:modified>
  <dc:title>Bible.com.au: Kalatih 2:1-21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