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57765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Kalatih 1: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mi ning jah mtheh päng, tuhkbäih ning jah mtheh law be vang: “Nami yah pänga thangkdawa kthaka thangkdaw akce ning jah mtheh lawki a awm üngta mulaimei däa mkateia kya kaw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hyanga ngak ka yahnak vaia ka pyenkia mäi lawki aw? Acukba am ni! Mhnama ngaknak ni ka ngjak hlü. Khyang hea ksunga ka ngminga ngthang vai ka ktha naki aw? Acukba ka ni üngta Khritawa m'ya am ka kya khai.Pawluh Ngsä a kyanaka Maw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püi he aw, thangkdaw ka sang hin nghngicim khyang üngka ngthuha am kya naw ti ning jah mtheh ve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ghngicim khyang üngka ka yahkia am kya, u naw pi am na mthei naw. Jesuh Khritaw amät naw a na mdana ni akya v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udah hea jumeinak ka läk k’um üng Pamhnama sangcim he ä jah m’yenei lü jah mkhuimkha lü jah kpyeh vaia ka kthanak khawi cen nami ngjak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udah hea jumeinak lama kei cun ka ngtehpüi hea kthaka pi ktha na bawk lü, mi pupa hea thumcame üng pi ka ng’apei bawk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cunsepi am ka hmi law ham üng Pamhnam naw a bäkhäknak am na xü lü amät ka khüih khaia a na khü pä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 veia a capa a mdan law üng Khyangmjükce hea veia amäta mawng thangkdaw ka sangnak vaia ua mcäinak am kthäh naw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eia kthaka ngsäa kya maki he ka jah hmu khaia Jerusalema pi am cit nawng. Arab khawa cit ktäih lü acunüng Damatet khawa ni ka nghlat be v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cunüng, kum kthum ngsawk se Pitaa veia ksingkhyapnak ka yah khaia Jerusalem khawa hang cit lü acuia ania hlawnga mhmüp xaleimhma ka awmk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ghngicim üngka naw lawkia am kya lü, nghngicima phäha pi am kya lü, Jesuh Khritaw mtho beki Pa Pamhnam la Jesuh Khritaw üngka kei Pawluh l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awipaa na Jakuk dänga thea ngsä akce u am jah hmu naw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ami veia ka yuk law hmanki. Am ka hleihlak Pamhnam naw ksingk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cun käna Siria khaw la Kilikih khawa ka citk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cuna kcün üng Judah khawa sangcim he naw akhyang puma am na ksing ham 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jana jah mkhuimkha khawi lü, ajana a kpyeh hlü khawia jumnak cen sang hü ve” ti khyang hea pyen ngja u lü,]]></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cunüng, keia phäha Pamhnam mküimtoki h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hlawnga awmkia jumeiki he naküt naw Kalatiha awmkia sangcim he ning jah hnukset ve u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i Pa Pamhnam la Bawipa Jesuh Khritaw naw bäkhäknak la dim’yenak ning jah pe s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i Pamhnam la mi Pa ngjakhlüa, tuhkbäih ahina kcün kse üngka naw a jah mhlätnak vaia, Khritaw naw mi katnak hea phäha amät ngpe kyuk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amhnama veia hlüngtainak angläta ve se! Amen.Thangkdaw mat Dä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hritawa bäkhäknak üng ning jah khüki yawk u lü, thangkdaw akce nami dokhamei naw na m’yühei v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angkdaw akce” am ve. Khyang avang naw ning jah mlung mthüiei u lü Khritawa thangkdaw thuhlai hlüsaki he pi ami awma phäha ahikba ka pyen n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Cunsepi, keimia pi kyase, khankhaw üngka khankhawngsäa pi kyase nami veia kami pyena thangkdawa kthaka hngalangeikia thangkdaw a pyen üngta, mulaimei däa mkateia kya kawm.]]></a:t>
            </a:r>
          </a:p>
        </p:txBody>
      </p:sp>
    </p:spTree>
  </p:cSld>
  <p:clrMapOvr>
    <a:masterClrMapping/>
  </p:clrMapOvr>
</p:sld>
</file>

<file path=ppt/theme/theme1.xml><?xml version="1.0" encoding="utf-8"?>
<a:theme xmlns:a="http://schemas.openxmlformats.org/drawingml/2006/main" name="Theme24">
  <a:themeElements>
    <a:clrScheme name="Theme2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2026-07-09T01:42:57Z</dcterms:created>
  <dcterms:modified xsi:type="dcterms:W3CDTF">2026-07-09T01:42:57Z</dcterms:modified>
  <dc:title>Bible.com.au: Kalatih 1:1-24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