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t 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pya pi ni se, mpya am niki pi ni se, akdaw ni bilawh cun mat cima khana Bawipa naw jah thung be khai ti cun sü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pae, nami mpyae nami jah mkyühmcik cän hawih lü akdawa ngneisak ua. Khyang naküt angteha ngthu jah mkhyah khai khankhawa ka Bawipa naw ning jah kanaki ti cun süm ua.Pamhnama likcim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päihnaka dämduhkia a johit cun Bawipaa dä yümmatnak am nami johit ngjuktha yahnak vaia bilo u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yaia mhleimhlaknake nami jah sungkham khawh vaia Pamhnam naw a ning jah peta likcim cun jah bilo u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mi cun naw khyang üng mi ngtuatki am ni, anghmüp k'uma veki Ngmüimkhya ksea johite, anae, jah upkie ja khankhawa veki johite cun mi jah ngtukah püikie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likcime cun atuh jah suiawi u! Khawmhnüp kse a pha law üng yea a ning tukahnak cun na sungkham khawh khai, acun üngva na nglehei cäm lü apäihnak vei cäpa na ngtu khawh kha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ngtak cun khapata kba na kcawi khit lü ngsungpyunnak am na ngkyang khüm lü ngsüngcei lü ngdüia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myenaka thangkdaw cän sang khaia yüconaka khawdawk cän ngcum u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yaia kah däikia thee cän na jah hnimnak khawh vaia jumeinaka ksawi cän akcün tä se kawt u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üikyannaka mthi lukhum ja Ngmüimkhya naw a ning jah peta Pamhnama ngthu cän kcimsaüa kba jah taei u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pae ja Hnasen h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 cun ktaiyünak am pawh u lü Pamhnama kpüinak pi kthähei ua. Ngmüimkhya naw lam a ning jah msüma kba akcün tä ktaiyü ua. Ahina phäha mcei lü käh ngdüm lü Pamhnama khyangea phäh angläta ktaiyü u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a phäh pi ktaiyü u bä, Pamhnam naw a na peta ngthu cun ling lü pyen lü ngthupkia thangkdaw cun ka jah ksingsak vaia phäh n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wng k'uma atuh ve üngpi ahina thangkdawa phäh kei cun ngsäa ka kyaki. Thangkdaw cun ka pyen kung vaia kba ling lü ka pyen vaia ktaiyü ua.Hnuksetnak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hawkba ka veki ti cun nami ksing vaia Bawipaa khut pawhnak am sitihki mpya, mi mhlänaka mi bena Taikikah naw ka mawng ning jah mtheh kha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ngjuktha ning jah pe lü ihawkba kami vekie ti cun ning jah mtheh khaia ani ka tüih law n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 Pamhnam ja Bawipa Jesuh Khritaw naw khritjanea dimdeihnak ja jumnak am mhläkphyanak ning jah pe 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thi theikia mhläkphyanak am Bawi Jesuh Khritaw kphyanakiea veia Pamhnama bäkhäknak ve 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nasen he aw, nami nupaa mtheh nami ngjak vai cun khritjan mtaa kya lü akcanga nami pawh vai kunga kya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 nu ja na pa jah leisawnga” ti hin akcüka ngthupeta kya lü khyütam pi ngpüiki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nang cun akdawa citcawn lü na venak mdeka na sak pi saü khai ni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pae, nami cae ami mlung a sonak vaia käh jah pawh ua. Acuna hnün üng Khritjan thumning am jah mthehmkhyah lü jah jäksawn ua.Mpyae ja Mahpae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pyae aw, Khritawa khut nami bikia kba mlungkyawng ngcim am bi lü nami nghngicim mahpaea pyen cän kyühkyawknak am jah kcang na 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ing jah mküiei vaia a ning jah hmuh däk üng käh pawh lü Khritawa mpyaa kba Pamhnam naw i hlükaweiki ti cun mlungkyawng kcang am pawh u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pya khut nami pawh üng nghngicima khut pawhkia kba am kya lü Bawipa khut pawhkia kba jekyai lü khüi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2026-06-16T01:56:17Z</dcterms:created>
  <dcterms:modified xsi:type="dcterms:W3CDTF">2026-06-16T01:56:17Z</dcterms:modified>
  <dc:title>Bible.com.au: Ephet 6:1-24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