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86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et 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 mthana nami ve khawikie lüpi Bawipaa khyanga nami thawn pängkie kya lü akvai k'uma nami vekie. Acunakyase akvai kanaki khyange mäiha xüng ua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vai kyase, acun naw ngthungtak, dawkyanak ja ngsungpyunnak naw mawihaheinak be law püiki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naw Bawipa jesaki i ti cun ktha na lü ngtheingthang u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a am kyahkia khyangea bilawh cän anghmüp üng sängeikie ni. Acuna hnün üng anghmüp üngkhyüh jah set lü akvai da jah law püi ua. (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thupnaka ami bilawhe jah pyen vaia pi ngkeeiphyaki ni.)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küt akvaia vei ni law püi üng, ami ngneisak kcang cun angsing ngdangki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naküt angsinga mdanki cun akvaia kyaki.“Ipkia khyang let law,thinak üngkhyüh tho law,acunüng Khritaw na khana vai khai ni,” tia pyenki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ihawkba na vecawhki mceieia. I am ksingkia mäia käh ve lü khyang kthemngvaia mäia v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 taka kcün daw cun akdawa sumeia, isetiakyaküng, atuh cun am dawkia kcünmka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äh nghmawng ua, Bawipa naw i ning jah pawh hlüsaki ti cun ktha na lü sui u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vai üng xünnak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 jah kpyak khaia ju käh mpyüi lü acuna hnün üng Ngmüimkhya am be u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küinake, Salan ja ngcimkia ng’äie am mat ja mat mtheh ua; mküinake ja Salan jah mcuk lü nami mlungkyawng am Bawipa mküimto u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 Pamhnam veia anaküt cun mi Bawipa Jesuh Khritawa ngming üng anglät se jenak mtheh ua.Nghnumi ja Kpami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mi leisawngnak am mat ja mat mlung mhnem u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hnumie Bawipa kea nami veia kba nami ceia kea pi ve u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Khritaw cun sangcima khana ana a vea kba kpami cun a nghnumia khana ana veki, Khritaw a mät cun amäta pumsaa kyaki sangcima küikyan Bawi ni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cun Khritawa kea a vea kba nghnumie pi ami ceiea kea ve u 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sangcim mhlä na lü a sak a peta kba kpamie naw pi nami khyu jah mhlä na u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i am ngcim khaia a jah pyawt käna a ngthu cun Pamhnam naw sangcim am a jah ap ni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cun ngtongtai lü caih lü käh mkhye lü käh ngpihma lü käh ngkhep lü amät kümcei lü amät kung üng a pet vaia phäh n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cun Pamhnama mhlänak caea nami kyaka phäh, ani üng nami täng vaia ktha na 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pami he naw ami mäta pumsa ami kphyanaka kba ami khyue jah kphya na u se. A nghnumi kphyanakia kpami naw amät kphyanaki. (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mäta pumsa am hmu hlüki u am ve. Khritaw naw sangcim a bühtenga kba mi pumsa cun mcei lü mi mbeimbawki ni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mi cun a pumsa üng mi ngpüiki.)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gcim naw, “Ahina phäha kpami naw a nu ja a pa jah hawih lü a khyu üng yümmat lü nghngih cun mata thawn khai,” tia pyenki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 cun thuk lü ngthupkia ngthungtak cun Cangcim üng mdanki, acun kei naw ksing ngüse Khritaw ja sangcim am ka msuimcäpki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ngmi naw pi ahin sumei ua: kpami naküt naw ami mäta kba a khyu kphya na lü nghnumi naküt naw pi a kpami leisawng yah khai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hläkphyanak naw nami kcün sak up yah khai, Khritaw naw jah mhläkphya na lü a sak a jah pet cun Pamhnam jekyaisak lü ng’uinghnamkia petmsawt ja ngkengnaka a kyaka kba n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yanga nami kyaka phäha hüipawmnak, kamvanak ja am ngjaphyakia vecawhnak cun nami ksunga käh pyen u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dawkyaki ja mdihmsuinaka ngthukhyüe cun pi nami phäha am daw ve. Acuna kcaha Pamhnam je na u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ksing vai ta ngneisak am dawki, am ngjakphyakia vecawhnak ja kamvanak (Kammanak cun juktuh hjawkhahnaka ngkhaw ni) naw Pamhnam ja Khritawa pe cun u naw pi am yah u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naw pi käh ning jah nghmawng mhlei se, isetiakyaküng, Pamhnama mlungsonak cun ani am kcangnakiea khana pha law khai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cuna khyange am mi jah pawh püi vai am 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2026-05-26T21:52:29Z</dcterms:created>
  <dcterms:modified xsi:type="dcterms:W3CDTF">2026-05-26T21:52:29Z</dcterms:modified>
  <dc:title>Bible.com.au: Ephet 5:1-33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