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6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t 4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gcim naw,“Ak’hlünga a kai üng,tamna khawhah a jah cehpüi,khyange üng letsawng pi jah peki,” a t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uha “kaiki” tinak hin i ni? Tinak hlü ta a ni cun akcüka aknem säiha khawmdeka kyum lawki n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yum lawki cun jäng kaiki kunga kya lü khankhawea khan ja acuna thea üng pi a venak cun khawliva avan üng beki n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cun naw “khyange üng letsawnge jah peki”; ani naw avang cun ngsä he vaia a jah mcawn, akcee cun sahmae vaia, akcee cun evawnkelih saja vaia, akcee cun pasatae jah mtheimthangkiea a jah mcawna kyak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ritawa pumsa cun sawngsak vaia phäha Pamhnama khyange cun khritjan kawnsang khut üng ngpüi khaia a jah pitpyang n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 jumnak yümmatnaka k'um ja Pamhnam ksingnaka atänga mi lawki. Mimi cun xüngvai law lü Khritawa hlüngkia a pumyaw cun mi pha vaia n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e jah mhlei lü hlawhlepnak mtünmdawng u lü hmakatnaka jah cehpüikie khyangea mtheinak naw a jah jawnceh canaea mimi cun am ni kya ti 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hnün üng lua kyaki Khritaw üng dämduh lü mhläkphyanaka Ngmüimkhya am ngthungtak cun mi pyen yah kha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a upthingnaka nghngalangkia kphyeme cun atänga pumsa mat am ve u lü pumsa mat naw kphyem avan cun atänga jah mcahki. Mat cim naw a mi pawh vai pawh u lü pumsa cun mhläkphyanak am däm law lü amät cun sawngsaeiki.Khritaw üng sak kthai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am tä lü ami cungaih pi ia am ngtähkhehki khyangea kba msu lü käh nami xün vaia Bawipa ngming ning jah mcäi lü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ritaw üng yümmatnak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khyange mlung cun nghmüp k'uma ni. Pamhnam naw a jah peta xünnak üng am ngpüi u, ami cun mawngcei lü ami mlung pi ngcangk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ngkeei vai am ksing lü mtüihmlehki ja akse bilawhnak naküt üng am ngphep khawh u lü amimät ngapeikie n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ritawa vei ami ngthei ta acun am ni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wng nami ngjaki, nami cun a hnu kläkea ami kya akba Jesuh üng veki ngthungtak cun nami ngtheikie n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 nami xünnak khawi, akphyüme cän jah hawihkceh lü akphyüm amät hin am dawkia hlükaweinak naw akpyak n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i mlung ja cungaihnak cun akthaia avan jah pyang u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ü akthai cän jah suisa u, acun hin Pamhnam am täng lü xünnak akcanga kyaki ngcim lü ngsungki tia amät naw mdan khaia mhnünmcenga kyaki ni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äh hleihlak ti vai! Mat cim naw ngthungtak cun jumeiki akcee üng nami mtheh yah khai, isetiakyaküng, Khritawa pumsa üng mi van hin atänga akphyema mi kyak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i mlung a so law üng mkhyenak käh pawhsak lü a mhnüpa nami mlung käh so kaw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yai üng akcün käh pe 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wipa khut ka pawha phäh thawng üng ka kyumki kei naw ka ning jah nghuinak ta, Pamhnam naw a ning jah khü üng a ning jah tak pet cän nami kpha vaia xüngsei u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i mpyukei khawi üng mpyukeinak cän hawih lü khut bi ua, iseniti ta mpyenkseki nami jah kpüinak vai ja nami phäha akdaw lama nami yahmtang thei vaia ni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ükse käh sumei lü ngdüih thawhnak vai khyü däk sumei u. Akcukba ani üngva ngjakiea phäha na pyensak daw lü jah sawngsa khai ni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Ngmüimkhya Ngcim käh thüiseisak ua, Pamhnama Ngmüimkhya Ngcim naw va ning jah msing lü Pamhnam naw a ning jah mhlätnak vaia Mhnüpa phäh amahkhamkia kyaki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lungsonak, mlungsetnak ja am dawki hlükaweinak cun jah hawih ua. Püi cawkeinak, ngpyangpyetnak ja ng’eihnak am ve ti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hnün üng mat ja mat üawm na lü Pamhnam naw Khritaw üngkhyüh aning jah mhläteia kba mat ja mat pi mhlätei u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läta mlung mhnem lü hniphnawi lü mlung msaü lü ve ua. Mat ja mat püi cuneinak am nami mhläkphyanak mdan u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m’yenak am atänga ning jah khitkhawn khaia Ngmüimkhya naw a ning jah peta yümmatnak cän nami khyaih khawha thupei u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msa mat ja Ngmüimkhya mat ni a ve ta, Pamhnam naw a ning jah khü üng pi äpeinak mat ni a 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wipa mat, jumnak mat, baptican mat ja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avana Pa ja Pamhnam mat ni a ve. Ani cun avan khana Bawia kya lü avana üngkhyüh khut bi lü avana k'uma vek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ritaw naw aphäh phäha a jah pet ktunga letsawng cun mat cim naw mi yahk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2026-05-26T21:52:50Z</dcterms:created>
  <dcterms:modified xsi:type="dcterms:W3CDTF">2026-05-26T21:52:50Z</dcterms:modified>
  <dc:title>Bible.com.au: Ephet 4:1-32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